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2" r:id="rId3"/>
    <p:sldId id="257" r:id="rId4"/>
    <p:sldId id="263" r:id="rId5"/>
    <p:sldId id="265" r:id="rId6"/>
    <p:sldId id="266" r:id="rId7"/>
    <p:sldId id="267" r:id="rId8"/>
    <p:sldId id="268" r:id="rId9"/>
    <p:sldId id="269" r:id="rId10"/>
    <p:sldId id="270" r:id="rId11"/>
    <p:sldId id="272" r:id="rId12"/>
    <p:sldId id="273" r:id="rId13"/>
    <p:sldId id="264" r:id="rId14"/>
    <p:sldId id="259" r:id="rId15"/>
    <p:sldId id="260" r:id="rId16"/>
    <p:sldId id="26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52304E-49AE-4764-BDFA-936F4AD34F91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F36F01-EB14-41A6-B33E-CB8FCB4C4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36F01-EB14-41A6-B33E-CB8FCB4C488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72E79-E2BC-4145-B82C-5550E425F0F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72E79-E2BC-4145-B82C-5550E425F0F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72E79-E2BC-4145-B82C-5550E425F0F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36F01-EB14-41A6-B33E-CB8FCB4C488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967E06-AB71-4512-AE39-4D214F18724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967E06-AB71-4512-AE39-4D214F18724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967E06-AB71-4512-AE39-4D214F18724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72E79-E2BC-4145-B82C-5550E425F0F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72E79-E2BC-4145-B82C-5550E425F0F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72E79-E2BC-4145-B82C-5550E425F0F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72E79-E2BC-4145-B82C-5550E425F0F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72E79-E2BC-4145-B82C-5550E425F0F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967E06-AB71-4512-AE39-4D214F18724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72E79-E2BC-4145-B82C-5550E425F0F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72E79-E2BC-4145-B82C-5550E425F0F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17D8F-62C2-455F-99E8-9633007047DD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B9C55-96F5-42A1-B3A2-DD29D5AE76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17D8F-62C2-455F-99E8-9633007047DD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B9C55-96F5-42A1-B3A2-DD29D5AE76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17D8F-62C2-455F-99E8-9633007047DD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B9C55-96F5-42A1-B3A2-DD29D5AE76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17D8F-62C2-455F-99E8-9633007047DD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B9C55-96F5-42A1-B3A2-DD29D5AE76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17D8F-62C2-455F-99E8-9633007047DD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B9C55-96F5-42A1-B3A2-DD29D5AE76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17D8F-62C2-455F-99E8-9633007047DD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B9C55-96F5-42A1-B3A2-DD29D5AE76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17D8F-62C2-455F-99E8-9633007047DD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B9C55-96F5-42A1-B3A2-DD29D5AE76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17D8F-62C2-455F-99E8-9633007047DD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B9C55-96F5-42A1-B3A2-DD29D5AE76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17D8F-62C2-455F-99E8-9633007047DD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B9C55-96F5-42A1-B3A2-DD29D5AE76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17D8F-62C2-455F-99E8-9633007047DD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B9C55-96F5-42A1-B3A2-DD29D5AE76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17D8F-62C2-455F-99E8-9633007047DD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B9C55-96F5-42A1-B3A2-DD29D5AE76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17D8F-62C2-455F-99E8-9633007047DD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B9C55-96F5-42A1-B3A2-DD29D5AE76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Baseball Training Presentation            created by John Hickey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D0A2-FB7C-46F0-B726-A0788D180BD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800" y="609600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Franklin Gothic Heavy" pitchFamily="34" charset="0"/>
              </a:rPr>
              <a:t>4.1.2 d If there are field obstructions where it becomes difficult for fielders to retrieve the ball, these shall be dead ball areas </a:t>
            </a:r>
            <a:r>
              <a:rPr lang="en-US" sz="2000" dirty="0">
                <a:solidFill>
                  <a:srgbClr val="C00000"/>
                </a:solidFill>
                <a:latin typeface="Franklin Gothic Heavy" pitchFamily="34" charset="0"/>
              </a:rPr>
              <a:t>(established in pre-game) </a:t>
            </a:r>
            <a:r>
              <a:rPr lang="en-US" sz="2400" dirty="0">
                <a:solidFill>
                  <a:srgbClr val="C00000"/>
                </a:solidFill>
                <a:latin typeface="Franklin Gothic Heavy" pitchFamily="34" charset="0"/>
              </a:rPr>
              <a:t>and batter awarded 2 bases, as are runners, from time of pitch.</a:t>
            </a:r>
          </a:p>
        </p:txBody>
      </p:sp>
      <p:pic>
        <p:nvPicPr>
          <p:cNvPr id="44035" name="Picture 3" descr="http://media.smithsonianmag.com/images/baseball-6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514600"/>
            <a:ext cx="6731508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744475"/>
            <a:ext cx="3352800" cy="3117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33400" y="3048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Franklin Gothic Heavy" pitchFamily="34" charset="0"/>
              </a:rPr>
              <a:t>The </a:t>
            </a:r>
            <a:r>
              <a:rPr lang="en-US" sz="2800" dirty="0" err="1">
                <a:solidFill>
                  <a:srgbClr val="C00000"/>
                </a:solidFill>
                <a:latin typeface="Franklin Gothic Heavy" pitchFamily="34" charset="0"/>
              </a:rPr>
              <a:t>PreGame</a:t>
            </a:r>
            <a:r>
              <a:rPr lang="en-US" sz="2800" dirty="0">
                <a:solidFill>
                  <a:srgbClr val="C00000"/>
                </a:solidFill>
                <a:latin typeface="Franklin Gothic Heavy" pitchFamily="34" charset="0"/>
              </a:rPr>
              <a:t> Conference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9900"/>
                </a:solidFill>
              </a:rPr>
              <a:t>Baseball Training Presentation            created by John Hickey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D0A2-FB7C-46F0-B726-A0788D180BD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" y="83820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Franklin Gothic Heavy" pitchFamily="34" charset="0"/>
              </a:rPr>
              <a:t>4.1.3   Prior to game time (5 minutes) the home and visiting teams should deliver starting lineups in duplicate to the U.I.C.</a:t>
            </a:r>
          </a:p>
          <a:p>
            <a:endParaRPr lang="en-US" sz="2400" dirty="0">
              <a:solidFill>
                <a:srgbClr val="C00000"/>
              </a:solidFill>
              <a:latin typeface="Franklin Gothic Heavy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1981200"/>
            <a:ext cx="8077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Franklin Gothic Heavy" pitchFamily="34" charset="0"/>
              </a:rPr>
              <a:t>The U.I.C. then allows each coach and team captains to inspect the opposing team’s line-up, </a:t>
            </a:r>
          </a:p>
          <a:p>
            <a:r>
              <a:rPr lang="en-US" sz="1600" i="1" dirty="0">
                <a:solidFill>
                  <a:srgbClr val="C00000"/>
                </a:solidFill>
                <a:latin typeface="Franklin Gothic Heavy" pitchFamily="34" charset="0"/>
              </a:rPr>
              <a:t>Rule 1-2-1  (Lineups become official after they have been exchanged, verified and    accepted by the Umpire In Chief during the pregame conference</a:t>
            </a:r>
            <a:r>
              <a:rPr lang="en-US" sz="1600" dirty="0">
                <a:solidFill>
                  <a:srgbClr val="C00000"/>
                </a:solidFill>
                <a:latin typeface="Franklin Gothic Heavy" pitchFamily="34" charset="0"/>
              </a:rPr>
              <a:t>.)</a:t>
            </a:r>
          </a:p>
          <a:p>
            <a:r>
              <a:rPr lang="en-US" sz="2000" dirty="0">
                <a:solidFill>
                  <a:srgbClr val="C00000"/>
                </a:solidFill>
                <a:latin typeface="Franklin Gothic Heavy" pitchFamily="34" charset="0"/>
              </a:rPr>
              <a:t>Note: At the time lineups are exchanged all starters must be at the field.  The substitute regulations (Rule 3) are in effect.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9900"/>
                </a:solidFill>
              </a:rPr>
              <a:t>Baseball Training Presentation            created by John Hickey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D0A2-FB7C-46F0-B726-A0788D180BD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" y="8382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Franklin Gothic Heavy" pitchFamily="34" charset="0"/>
              </a:rPr>
              <a:t>4.1.2d   </a:t>
            </a:r>
            <a:r>
              <a:rPr lang="en-US" sz="2400" b="1" dirty="0">
                <a:solidFill>
                  <a:srgbClr val="C00000"/>
                </a:solidFill>
              </a:rPr>
              <a:t>Emphasize to both coaches and captains that all participants are to exhibit good sportsmanship throughout the game.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981200"/>
            <a:ext cx="7133844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33400" y="3048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Franklin Gothic Heavy" pitchFamily="34" charset="0"/>
              </a:rPr>
              <a:t>Emphasize SPORTSMANSHIP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0763" y="1504950"/>
            <a:ext cx="4562475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2" name="Object 4"/>
          <p:cNvGraphicFramePr>
            <a:graphicFrameLocks noChangeAspect="1"/>
          </p:cNvGraphicFramePr>
          <p:nvPr/>
        </p:nvGraphicFramePr>
        <p:xfrm>
          <a:off x="1981200" y="0"/>
          <a:ext cx="51816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Document" r:id="rId3" imgW="6102176" imgH="8078892" progId="Word.Document.8">
                  <p:embed/>
                </p:oleObj>
              </mc:Choice>
              <mc:Fallback>
                <p:oleObj name="Document" r:id="rId3" imgW="6102176" imgH="8078892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0"/>
                        <a:ext cx="51816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3E7711-6AF1-4F07-BEA8-2C7E5C968ED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6" name="Object 4"/>
          <p:cNvGraphicFramePr>
            <a:graphicFrameLocks noChangeAspect="1"/>
          </p:cNvGraphicFramePr>
          <p:nvPr/>
        </p:nvGraphicFramePr>
        <p:xfrm>
          <a:off x="1447800" y="1343025"/>
          <a:ext cx="6175375" cy="412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Document" r:id="rId3" imgW="6102176" imgH="4072821" progId="Word.Document.8">
                  <p:embed/>
                </p:oleObj>
              </mc:Choice>
              <mc:Fallback>
                <p:oleObj name="Document" r:id="rId3" imgW="6102176" imgH="4072821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343025"/>
                        <a:ext cx="6175375" cy="412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7" name="Object 14"/>
          <p:cNvGraphicFramePr>
            <a:graphicFrameLocks noChangeAspect="1"/>
          </p:cNvGraphicFramePr>
          <p:nvPr/>
        </p:nvGraphicFramePr>
        <p:xfrm>
          <a:off x="2085975" y="0"/>
          <a:ext cx="4970463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Document" r:id="rId5" imgW="6188082" imgH="8540007" progId="Word.Document.8">
                  <p:embed/>
                </p:oleObj>
              </mc:Choice>
              <mc:Fallback>
                <p:oleObj name="Document" r:id="rId5" imgW="6188082" imgH="8540007" progId="Word.Document.8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5975" y="0"/>
                        <a:ext cx="4970463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3E7711-6AF1-4F07-BEA8-2C7E5C968ED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0" name="Object 4"/>
          <p:cNvGraphicFramePr>
            <a:graphicFrameLocks noChangeAspect="1"/>
          </p:cNvGraphicFramePr>
          <p:nvPr/>
        </p:nvGraphicFramePr>
        <p:xfrm>
          <a:off x="914400" y="596900"/>
          <a:ext cx="6565900" cy="436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Document" r:id="rId3" imgW="6098928" imgH="4059832" progId="Word.Document.8">
                  <p:embed/>
                </p:oleObj>
              </mc:Choice>
              <mc:Fallback>
                <p:oleObj name="Document" r:id="rId3" imgW="6098928" imgH="4059832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96900"/>
                        <a:ext cx="6565900" cy="436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3E7711-6AF1-4F07-BEA8-2C7E5C968ED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533400"/>
            <a:ext cx="6953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562600" y="609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Elephant" pitchFamily="18" charset="0"/>
              </a:rPr>
              <a:t>NEMOA</a:t>
            </a:r>
            <a:r>
              <a:rPr lang="en-US" dirty="0">
                <a:solidFill>
                  <a:srgbClr val="FF0000"/>
                </a:solidFill>
              </a:rPr>
              <a:t> Baseball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09800" y="1905000"/>
            <a:ext cx="4724400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Franklin Gothic Heavy" pitchFamily="34" charset="0"/>
              </a:rPr>
              <a:t>2013</a:t>
            </a:r>
          </a:p>
          <a:p>
            <a:pPr algn="ctr"/>
            <a:r>
              <a:rPr lang="en-US" sz="4400" dirty="0">
                <a:solidFill>
                  <a:srgbClr val="C00000"/>
                </a:solidFill>
                <a:latin typeface="Franklin Gothic Heavy" pitchFamily="34" charset="0"/>
              </a:rPr>
              <a:t>Baseball Umpire Training</a:t>
            </a:r>
          </a:p>
          <a:p>
            <a:pPr algn="ctr"/>
            <a:r>
              <a:rPr lang="en-US" sz="1100" dirty="0">
                <a:solidFill>
                  <a:srgbClr val="C00000"/>
                </a:solidFill>
              </a:rPr>
              <a:t>PowerPoint created by John Hickey</a:t>
            </a:r>
            <a:r>
              <a:rPr lang="en-US" sz="1100">
                <a:solidFill>
                  <a:srgbClr val="C00000"/>
                </a:solidFill>
              </a:rPr>
              <a:t>, 2012</a:t>
            </a:r>
            <a:endParaRPr lang="en-US" sz="1100" dirty="0">
              <a:solidFill>
                <a:srgbClr val="C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9900"/>
                </a:solidFill>
              </a:rPr>
              <a:t>Baseball Training Presentation            created by John Hickey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D0A2-FB7C-46F0-B726-A0788D180BD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62000" y="4191000"/>
            <a:ext cx="7848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  <a:t>Baseball Umpire Training</a:t>
            </a:r>
          </a:p>
          <a:p>
            <a:pPr algn="ctr"/>
            <a:r>
              <a:rPr lang="en-US" sz="4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  <a:t>Rule four</a:t>
            </a:r>
          </a:p>
          <a:p>
            <a:pPr algn="ctr"/>
            <a:r>
              <a:rPr lang="en-US" sz="4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  <a:t>Starting and Ending a Game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78D749"/>
                </a:solidFill>
              </a:rPr>
              <a:t>Baseball Training Presentation            created by John Hickey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D0A2-FB7C-46F0-B726-A0788D180BD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Picture 2" descr="http://www.sportsink.com/DesktopModules/sr_Admin/uploads/mediavault/images/513201111796_3528_fu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52400"/>
            <a:ext cx="6138683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33400" y="3048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Franklin Gothic Heavy" pitchFamily="34" charset="0"/>
              </a:rPr>
              <a:t>Starting and Ending a Game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9900"/>
                </a:solidFill>
              </a:rPr>
              <a:t>Baseball Training Presentation            created by John Hickey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D0A2-FB7C-46F0-B726-A0788D180BD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" y="8382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Franklin Gothic Heavy" pitchFamily="34" charset="0"/>
              </a:rPr>
              <a:t>4.1.1   The home coach decides whether the grounds and other conditions are suitable to start the game.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16002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Franklin Gothic Heavy" pitchFamily="34" charset="0"/>
              </a:rPr>
              <a:t>After the game starts (Rule 1.2.1- once line-ups become official, exchanged, verified and accepted by the U.I.C., during the pregame conference,) the Umpires have complete autonomy as to whether conditions are fit for play.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362200"/>
            <a:ext cx="5057775" cy="490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429000"/>
            <a:ext cx="3833013" cy="35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33400" y="3048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Franklin Gothic Heavy" pitchFamily="34" charset="0"/>
              </a:rPr>
              <a:t>Starting and Ending a Game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9900"/>
                </a:solidFill>
              </a:rPr>
              <a:t>Baseball Training Presentation            created by John Hickey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D0A2-FB7C-46F0-B726-A0788D180BD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" y="838200"/>
            <a:ext cx="807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Franklin Gothic Heavy" pitchFamily="34" charset="0"/>
              </a:rPr>
              <a:t>4.1.2   If there are unusual conditions (spectators, obstacles,) the home coach shall propose special ground rules; if agreed upon by the visiting team, these rules will be enforced.  If agreement cannot be reached or are unacceptable, then the U.I.C. shall formulate ground rules. 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3048000"/>
            <a:ext cx="807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Franklin Gothic Heavy" pitchFamily="34" charset="0"/>
              </a:rPr>
              <a:t>All special rules shall be announced.  No ground rules may supersede NFHS rules.</a:t>
            </a:r>
          </a:p>
        </p:txBody>
      </p:sp>
      <p:cxnSp>
        <p:nvCxnSpPr>
          <p:cNvPr id="32775" name="AutoShape 7"/>
          <p:cNvCxnSpPr>
            <a:cxnSpLocks noChangeShapeType="1"/>
          </p:cNvCxnSpPr>
          <p:nvPr/>
        </p:nvCxnSpPr>
        <p:spPr bwMode="auto">
          <a:xfrm flipH="1">
            <a:off x="5486401" y="4495800"/>
            <a:ext cx="1523999" cy="152401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33400" y="3048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Franklin Gothic Heavy" pitchFamily="34" charset="0"/>
              </a:rPr>
              <a:t>Starting and Ending a Game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9900"/>
                </a:solidFill>
              </a:rPr>
              <a:t>Baseball Training Presentation            created by John Hickey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D0A2-FB7C-46F0-B726-A0788D180BD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" y="83820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Franklin Gothic Heavy" pitchFamily="34" charset="0"/>
              </a:rPr>
              <a:t>4.1.2 a   The field should be clearly marked to include foul lines along with a foul pole 300’ from home plate. Boundaries marking in play can be a fence or temporarily marked lines.</a:t>
            </a:r>
          </a:p>
        </p:txBody>
      </p:sp>
      <p:pic>
        <p:nvPicPr>
          <p:cNvPr id="34820" name="Picture 4" descr="Sturgis Ball Fie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438400"/>
            <a:ext cx="71120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 descr="first base foul l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-1270000"/>
            <a:ext cx="5638800" cy="81280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3E7711-6AF1-4F07-BEA8-2C7E5C968ED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838200"/>
            <a:ext cx="3581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1.2.2   </a:t>
            </a:r>
          </a:p>
          <a:p>
            <a:pPr algn="ctr"/>
            <a:r>
              <a:rPr lang="en-US" sz="1600" b="1" dirty="0"/>
              <a:t>Non-permanent lines</a:t>
            </a:r>
          </a:p>
          <a:p>
            <a:pPr algn="ctr"/>
            <a:r>
              <a:rPr lang="en-US" sz="1600" b="1" dirty="0"/>
              <a:t>(foul and in play) </a:t>
            </a:r>
          </a:p>
          <a:p>
            <a:pPr algn="ctr"/>
            <a:r>
              <a:rPr lang="en-US" sz="1600" b="1" dirty="0"/>
              <a:t>Shall be white and of a material not injurious to eyes or skin.</a:t>
            </a:r>
          </a:p>
          <a:p>
            <a:pPr algn="ctr"/>
            <a:r>
              <a:rPr lang="en-US" sz="1600" b="1" dirty="0"/>
              <a:t>Lime or any other caustic material is prohibited.</a:t>
            </a:r>
          </a:p>
          <a:p>
            <a:pPr algn="ctr"/>
            <a:endParaRPr lang="en-US" sz="1600" b="1" dirty="0"/>
          </a:p>
          <a:p>
            <a:pPr algn="ctr"/>
            <a:r>
              <a:rPr lang="en-US" sz="1600" b="1" dirty="0"/>
              <a:t>Permanent lines may be any color. </a:t>
            </a:r>
          </a:p>
          <a:p>
            <a:pPr algn="ctr"/>
            <a:endParaRPr lang="en-US" sz="1600" b="1" dirty="0"/>
          </a:p>
          <a:p>
            <a:pPr algn="ctr"/>
            <a:r>
              <a:rPr lang="en-US" sz="1600" b="1" dirty="0"/>
              <a:t>The game may be played </a:t>
            </a:r>
          </a:p>
          <a:p>
            <a:pPr algn="ctr"/>
            <a:r>
              <a:rPr lang="en-US" sz="1600" b="1" dirty="0"/>
              <a:t>even if the field </a:t>
            </a:r>
          </a:p>
          <a:p>
            <a:pPr algn="ctr"/>
            <a:r>
              <a:rPr lang="en-US" sz="1600" b="1" dirty="0"/>
              <a:t>is not in compliance with this rule.  </a:t>
            </a:r>
          </a:p>
          <a:p>
            <a:pPr algn="ctr"/>
            <a:endParaRPr lang="en-US" sz="1600" b="1" dirty="0"/>
          </a:p>
          <a:p>
            <a:pPr algn="ctr"/>
            <a:r>
              <a:rPr lang="en-US" sz="1600" b="1" dirty="0"/>
              <a:t>However </a:t>
            </a:r>
          </a:p>
          <a:p>
            <a:pPr algn="ctr"/>
            <a:r>
              <a:rPr lang="en-US" sz="1600" b="1" dirty="0"/>
              <a:t>at the conclusion of the game, </a:t>
            </a:r>
          </a:p>
          <a:p>
            <a:pPr algn="ctr"/>
            <a:r>
              <a:rPr lang="en-US" sz="1600" b="1" dirty="0"/>
              <a:t>a memo should be sent to the NEMOA Baseball VP </a:t>
            </a:r>
          </a:p>
          <a:p>
            <a:pPr algn="ctr"/>
            <a:r>
              <a:rPr lang="en-US" sz="1600" b="1" dirty="0"/>
              <a:t>and forwarded to the home field school’s AD.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9900"/>
                </a:solidFill>
              </a:rPr>
              <a:t>Baseball Training Presentation            created by John Hickey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D0A2-FB7C-46F0-B726-A0788D180BD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" y="38100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Franklin Gothic Heavy" pitchFamily="34" charset="0"/>
              </a:rPr>
              <a:t>4.1.2 b   When a fair or foul fly comes down near the stands or fence, 7-4-1d applies, i.e. spectator reaches into fair territory and prevents a catch, “Dead Ball, Batters Out”.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971800"/>
            <a:ext cx="528523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Baseball Training Presentation            created by John Hickey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D0A2-FB7C-46F0-B726-A0788D180BD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800" y="381000"/>
            <a:ext cx="85344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Franklin Gothic Heavy" pitchFamily="34" charset="0"/>
              </a:rPr>
              <a:t>4.1.2 c If the field has unusual obstructions, ground rules should as nearly as possible be similar to rule 8.3.3, </a:t>
            </a:r>
          </a:p>
          <a:p>
            <a:r>
              <a:rPr lang="en-US" sz="2400" dirty="0">
                <a:solidFill>
                  <a:srgbClr val="C00000"/>
                </a:solidFill>
                <a:latin typeface="Franklin Gothic Heavy" pitchFamily="34" charset="0"/>
              </a:rPr>
              <a:t>i.e. wild pitch, overthrows and batted balls that go over through or wedge in fence, or other obstruction.</a:t>
            </a:r>
          </a:p>
          <a:p>
            <a:r>
              <a:rPr lang="en-US" sz="1600" b="1" i="1" dirty="0">
                <a:solidFill>
                  <a:srgbClr val="C00000"/>
                </a:solidFill>
                <a:latin typeface="Franklin Gothic Heavy" pitchFamily="34" charset="0"/>
              </a:rPr>
              <a:t>Wild pitch</a:t>
            </a:r>
            <a:r>
              <a:rPr lang="en-US" sz="1600" dirty="0">
                <a:solidFill>
                  <a:srgbClr val="C00000"/>
                </a:solidFill>
                <a:latin typeface="Franklin Gothic Heavy" pitchFamily="34" charset="0"/>
              </a:rPr>
              <a:t>: one base off the rubber.</a:t>
            </a:r>
          </a:p>
          <a:p>
            <a:r>
              <a:rPr lang="en-US" sz="1600" b="1" i="1" dirty="0">
                <a:solidFill>
                  <a:srgbClr val="C00000"/>
                </a:solidFill>
                <a:latin typeface="Franklin Gothic Heavy" pitchFamily="34" charset="0"/>
              </a:rPr>
              <a:t>Overthrows</a:t>
            </a:r>
            <a:r>
              <a:rPr lang="en-US" sz="1600" dirty="0">
                <a:solidFill>
                  <a:srgbClr val="C00000"/>
                </a:solidFill>
                <a:latin typeface="Franklin Gothic Heavy" pitchFamily="34" charset="0"/>
              </a:rPr>
              <a:t>: two bases either from time of pitch or time of throw; further discussions rule 8, base running.</a:t>
            </a:r>
          </a:p>
          <a:p>
            <a:r>
              <a:rPr lang="en-US" sz="1600" b="1" i="1" dirty="0">
                <a:solidFill>
                  <a:srgbClr val="C00000"/>
                </a:solidFill>
                <a:latin typeface="Franklin Gothic Heavy" pitchFamily="34" charset="0"/>
              </a:rPr>
              <a:t>Batted Balls</a:t>
            </a:r>
            <a:r>
              <a:rPr lang="en-US" sz="1600" dirty="0">
                <a:solidFill>
                  <a:srgbClr val="C00000"/>
                </a:solidFill>
                <a:latin typeface="Franklin Gothic Heavy" pitchFamily="34" charset="0"/>
              </a:rPr>
              <a:t>: ground rule double; further discussions, rule 7, batting.</a:t>
            </a:r>
          </a:p>
          <a:p>
            <a:endParaRPr lang="en-US" sz="2400" dirty="0">
              <a:solidFill>
                <a:srgbClr val="C00000"/>
              </a:solidFill>
              <a:latin typeface="Franklin Gothic Heavy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692</Words>
  <Application>Microsoft Office PowerPoint</Application>
  <PresentationFormat>On-screen Show (4:3)</PresentationFormat>
  <Paragraphs>85</Paragraphs>
  <Slides>16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Elephant</vt:lpstr>
      <vt:lpstr>Franklin Gothic Heavy</vt:lpstr>
      <vt:lpstr>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</dc:creator>
  <cp:lastModifiedBy>Greg Yackley</cp:lastModifiedBy>
  <cp:revision>27</cp:revision>
  <dcterms:created xsi:type="dcterms:W3CDTF">2012-02-29T18:29:05Z</dcterms:created>
  <dcterms:modified xsi:type="dcterms:W3CDTF">2023-04-23T21:18:18Z</dcterms:modified>
</cp:coreProperties>
</file>