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5" r:id="rId2"/>
    <p:sldId id="266" r:id="rId3"/>
    <p:sldId id="280" r:id="rId4"/>
    <p:sldId id="261" r:id="rId5"/>
    <p:sldId id="269" r:id="rId6"/>
    <p:sldId id="268" r:id="rId7"/>
    <p:sldId id="281" r:id="rId8"/>
    <p:sldId id="282" r:id="rId9"/>
    <p:sldId id="278" r:id="rId10"/>
    <p:sldId id="271" r:id="rId11"/>
    <p:sldId id="279" r:id="rId12"/>
    <p:sldId id="270" r:id="rId13"/>
    <p:sldId id="272" r:id="rId14"/>
    <p:sldId id="259" r:id="rId15"/>
    <p:sldId id="274" r:id="rId16"/>
    <p:sldId id="275" r:id="rId17"/>
    <p:sldId id="277" r:id="rId18"/>
    <p:sldId id="276" r:id="rId19"/>
    <p:sldId id="283" r:id="rId20"/>
    <p:sldId id="28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5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F6EDFE-A6A2-4C0C-AC1A-21FF25975179}" type="datetimeFigureOut">
              <a:rPr lang="en-US" smtClean="0"/>
              <a:pPr/>
              <a:t>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8F745-CB8C-445C-946B-7B618717B24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872E79-E2BC-4145-B82C-5550E425F0F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98F745-CB8C-445C-946B-7B618717B24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98F745-CB8C-445C-946B-7B618717B24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98F745-CB8C-445C-946B-7B618717B24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98F745-CB8C-445C-946B-7B618717B24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98F745-CB8C-445C-946B-7B618717B24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98F745-CB8C-445C-946B-7B618717B24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98F745-CB8C-445C-946B-7B618717B24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98F745-CB8C-445C-946B-7B618717B24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98F745-CB8C-445C-946B-7B618717B24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98F745-CB8C-445C-946B-7B618717B24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872E79-E2BC-4145-B82C-5550E425F0F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98F745-CB8C-445C-946B-7B618717B24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98F745-CB8C-445C-946B-7B618717B24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98F745-CB8C-445C-946B-7B618717B24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98F745-CB8C-445C-946B-7B618717B24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98F745-CB8C-445C-946B-7B618717B24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898F745-CB8C-445C-946B-7B618717B24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80B3FE-EBED-48DB-9D7B-E9DE24BF8DE4}" type="datetime1">
              <a:rPr lang="en-US" smtClean="0"/>
              <a:t>3/1/2012</a:t>
            </a:fld>
            <a:endParaRPr lang="en-US"/>
          </a:p>
        </p:txBody>
      </p:sp>
      <p:sp>
        <p:nvSpPr>
          <p:cNvPr id="5" name="Footer Placeholder 4"/>
          <p:cNvSpPr>
            <a:spLocks noGrp="1"/>
          </p:cNvSpPr>
          <p:nvPr>
            <p:ph type="ftr" sz="quarter" idx="11"/>
          </p:nvPr>
        </p:nvSpPr>
        <p:spPr/>
        <p:txBody>
          <a:bodyPr/>
          <a:lstStyle/>
          <a:p>
            <a:r>
              <a:rPr lang="en-US" smtClean="0"/>
              <a:t>Baseball Training Presentation              created by John Hickey</a:t>
            </a:r>
            <a:endParaRPr lang="en-US"/>
          </a:p>
        </p:txBody>
      </p:sp>
      <p:sp>
        <p:nvSpPr>
          <p:cNvPr id="6" name="Slide Number Placeholder 5"/>
          <p:cNvSpPr>
            <a:spLocks noGrp="1"/>
          </p:cNvSpPr>
          <p:nvPr>
            <p:ph type="sldNum" sz="quarter" idx="12"/>
          </p:nvPr>
        </p:nvSpPr>
        <p:spPr/>
        <p:txBody>
          <a:bodyPr/>
          <a:lstStyle/>
          <a:p>
            <a:fld id="{1891CF92-23B3-40F8-A218-DCF87A11AD8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86A6C-0F3C-400F-AFC9-46A44D38E0BC}" type="datetime1">
              <a:rPr lang="en-US" smtClean="0"/>
              <a:t>3/1/2012</a:t>
            </a:fld>
            <a:endParaRPr lang="en-US"/>
          </a:p>
        </p:txBody>
      </p:sp>
      <p:sp>
        <p:nvSpPr>
          <p:cNvPr id="5" name="Footer Placeholder 4"/>
          <p:cNvSpPr>
            <a:spLocks noGrp="1"/>
          </p:cNvSpPr>
          <p:nvPr>
            <p:ph type="ftr" sz="quarter" idx="11"/>
          </p:nvPr>
        </p:nvSpPr>
        <p:spPr/>
        <p:txBody>
          <a:bodyPr/>
          <a:lstStyle/>
          <a:p>
            <a:r>
              <a:rPr lang="en-US" smtClean="0"/>
              <a:t>Baseball Training Presentation              created by John Hickey</a:t>
            </a:r>
            <a:endParaRPr lang="en-US"/>
          </a:p>
        </p:txBody>
      </p:sp>
      <p:sp>
        <p:nvSpPr>
          <p:cNvPr id="6" name="Slide Number Placeholder 5"/>
          <p:cNvSpPr>
            <a:spLocks noGrp="1"/>
          </p:cNvSpPr>
          <p:nvPr>
            <p:ph type="sldNum" sz="quarter" idx="12"/>
          </p:nvPr>
        </p:nvSpPr>
        <p:spPr/>
        <p:txBody>
          <a:bodyPr/>
          <a:lstStyle/>
          <a:p>
            <a:fld id="{1891CF92-23B3-40F8-A218-DCF87A11AD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99314C-E655-47E0-AA0F-4900D0BAF90F}" type="datetime1">
              <a:rPr lang="en-US" smtClean="0"/>
              <a:t>3/1/2012</a:t>
            </a:fld>
            <a:endParaRPr lang="en-US"/>
          </a:p>
        </p:txBody>
      </p:sp>
      <p:sp>
        <p:nvSpPr>
          <p:cNvPr id="5" name="Footer Placeholder 4"/>
          <p:cNvSpPr>
            <a:spLocks noGrp="1"/>
          </p:cNvSpPr>
          <p:nvPr>
            <p:ph type="ftr" sz="quarter" idx="11"/>
          </p:nvPr>
        </p:nvSpPr>
        <p:spPr/>
        <p:txBody>
          <a:bodyPr/>
          <a:lstStyle/>
          <a:p>
            <a:r>
              <a:rPr lang="en-US" smtClean="0"/>
              <a:t>Baseball Training Presentation              created by John Hickey</a:t>
            </a:r>
            <a:endParaRPr lang="en-US"/>
          </a:p>
        </p:txBody>
      </p:sp>
      <p:sp>
        <p:nvSpPr>
          <p:cNvPr id="6" name="Slide Number Placeholder 5"/>
          <p:cNvSpPr>
            <a:spLocks noGrp="1"/>
          </p:cNvSpPr>
          <p:nvPr>
            <p:ph type="sldNum" sz="quarter" idx="12"/>
          </p:nvPr>
        </p:nvSpPr>
        <p:spPr/>
        <p:txBody>
          <a:bodyPr/>
          <a:lstStyle/>
          <a:p>
            <a:fld id="{1891CF92-23B3-40F8-A218-DCF87A11AD8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51CA4-ED38-4F95-A4EA-57408B6988EC}" type="datetime1">
              <a:rPr lang="en-US" smtClean="0"/>
              <a:t>3/1/2012</a:t>
            </a:fld>
            <a:endParaRPr lang="en-US"/>
          </a:p>
        </p:txBody>
      </p:sp>
      <p:sp>
        <p:nvSpPr>
          <p:cNvPr id="5" name="Footer Placeholder 4"/>
          <p:cNvSpPr>
            <a:spLocks noGrp="1"/>
          </p:cNvSpPr>
          <p:nvPr>
            <p:ph type="ftr" sz="quarter" idx="11"/>
          </p:nvPr>
        </p:nvSpPr>
        <p:spPr/>
        <p:txBody>
          <a:bodyPr/>
          <a:lstStyle/>
          <a:p>
            <a:r>
              <a:rPr lang="en-US" smtClean="0"/>
              <a:t>Baseball Training Presentation              created by John Hickey</a:t>
            </a:r>
            <a:endParaRPr lang="en-US"/>
          </a:p>
        </p:txBody>
      </p:sp>
      <p:sp>
        <p:nvSpPr>
          <p:cNvPr id="6" name="Slide Number Placeholder 5"/>
          <p:cNvSpPr>
            <a:spLocks noGrp="1"/>
          </p:cNvSpPr>
          <p:nvPr>
            <p:ph type="sldNum" sz="quarter" idx="12"/>
          </p:nvPr>
        </p:nvSpPr>
        <p:spPr/>
        <p:txBody>
          <a:bodyPr/>
          <a:lstStyle/>
          <a:p>
            <a:fld id="{1891CF92-23B3-40F8-A218-DCF87A11AD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60B41C-4C86-4813-AD19-832DD0D140D4}" type="datetime1">
              <a:rPr lang="en-US" smtClean="0"/>
              <a:t>3/1/2012</a:t>
            </a:fld>
            <a:endParaRPr lang="en-US"/>
          </a:p>
        </p:txBody>
      </p:sp>
      <p:sp>
        <p:nvSpPr>
          <p:cNvPr id="5" name="Footer Placeholder 4"/>
          <p:cNvSpPr>
            <a:spLocks noGrp="1"/>
          </p:cNvSpPr>
          <p:nvPr>
            <p:ph type="ftr" sz="quarter" idx="11"/>
          </p:nvPr>
        </p:nvSpPr>
        <p:spPr/>
        <p:txBody>
          <a:bodyPr/>
          <a:lstStyle/>
          <a:p>
            <a:r>
              <a:rPr lang="en-US" smtClean="0"/>
              <a:t>Baseball Training Presentation              created by John Hickey</a:t>
            </a:r>
            <a:endParaRPr lang="en-US"/>
          </a:p>
        </p:txBody>
      </p:sp>
      <p:sp>
        <p:nvSpPr>
          <p:cNvPr id="6" name="Slide Number Placeholder 5"/>
          <p:cNvSpPr>
            <a:spLocks noGrp="1"/>
          </p:cNvSpPr>
          <p:nvPr>
            <p:ph type="sldNum" sz="quarter" idx="12"/>
          </p:nvPr>
        </p:nvSpPr>
        <p:spPr/>
        <p:txBody>
          <a:bodyPr/>
          <a:lstStyle/>
          <a:p>
            <a:fld id="{1891CF92-23B3-40F8-A218-DCF87A11AD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9DFC1E-85F8-4255-AAD8-2C316D43C221}" type="datetime1">
              <a:rPr lang="en-US" smtClean="0"/>
              <a:t>3/1/2012</a:t>
            </a:fld>
            <a:endParaRPr lang="en-US"/>
          </a:p>
        </p:txBody>
      </p:sp>
      <p:sp>
        <p:nvSpPr>
          <p:cNvPr id="6" name="Footer Placeholder 5"/>
          <p:cNvSpPr>
            <a:spLocks noGrp="1"/>
          </p:cNvSpPr>
          <p:nvPr>
            <p:ph type="ftr" sz="quarter" idx="11"/>
          </p:nvPr>
        </p:nvSpPr>
        <p:spPr/>
        <p:txBody>
          <a:bodyPr/>
          <a:lstStyle/>
          <a:p>
            <a:r>
              <a:rPr lang="en-US" smtClean="0"/>
              <a:t>Baseball Training Presentation              created by John Hickey</a:t>
            </a:r>
            <a:endParaRPr lang="en-US"/>
          </a:p>
        </p:txBody>
      </p:sp>
      <p:sp>
        <p:nvSpPr>
          <p:cNvPr id="7" name="Slide Number Placeholder 6"/>
          <p:cNvSpPr>
            <a:spLocks noGrp="1"/>
          </p:cNvSpPr>
          <p:nvPr>
            <p:ph type="sldNum" sz="quarter" idx="12"/>
          </p:nvPr>
        </p:nvSpPr>
        <p:spPr/>
        <p:txBody>
          <a:bodyPr/>
          <a:lstStyle/>
          <a:p>
            <a:fld id="{1891CF92-23B3-40F8-A218-DCF87A11AD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07CBD7-AAC7-405C-B83F-2BCAEACD3351}" type="datetime1">
              <a:rPr lang="en-US" smtClean="0"/>
              <a:t>3/1/2012</a:t>
            </a:fld>
            <a:endParaRPr lang="en-US"/>
          </a:p>
        </p:txBody>
      </p:sp>
      <p:sp>
        <p:nvSpPr>
          <p:cNvPr id="8" name="Footer Placeholder 7"/>
          <p:cNvSpPr>
            <a:spLocks noGrp="1"/>
          </p:cNvSpPr>
          <p:nvPr>
            <p:ph type="ftr" sz="quarter" idx="11"/>
          </p:nvPr>
        </p:nvSpPr>
        <p:spPr/>
        <p:txBody>
          <a:bodyPr/>
          <a:lstStyle/>
          <a:p>
            <a:r>
              <a:rPr lang="en-US" smtClean="0"/>
              <a:t>Baseball Training Presentation              created by John Hickey</a:t>
            </a:r>
            <a:endParaRPr lang="en-US"/>
          </a:p>
        </p:txBody>
      </p:sp>
      <p:sp>
        <p:nvSpPr>
          <p:cNvPr id="9" name="Slide Number Placeholder 8"/>
          <p:cNvSpPr>
            <a:spLocks noGrp="1"/>
          </p:cNvSpPr>
          <p:nvPr>
            <p:ph type="sldNum" sz="quarter" idx="12"/>
          </p:nvPr>
        </p:nvSpPr>
        <p:spPr/>
        <p:txBody>
          <a:bodyPr/>
          <a:lstStyle/>
          <a:p>
            <a:fld id="{1891CF92-23B3-40F8-A218-DCF87A11AD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F8E16D-9094-4B96-9ABE-BA697CA85F05}" type="datetime1">
              <a:rPr lang="en-US" smtClean="0"/>
              <a:t>3/1/2012</a:t>
            </a:fld>
            <a:endParaRPr lang="en-US"/>
          </a:p>
        </p:txBody>
      </p:sp>
      <p:sp>
        <p:nvSpPr>
          <p:cNvPr id="4" name="Footer Placeholder 3"/>
          <p:cNvSpPr>
            <a:spLocks noGrp="1"/>
          </p:cNvSpPr>
          <p:nvPr>
            <p:ph type="ftr" sz="quarter" idx="11"/>
          </p:nvPr>
        </p:nvSpPr>
        <p:spPr/>
        <p:txBody>
          <a:bodyPr/>
          <a:lstStyle/>
          <a:p>
            <a:r>
              <a:rPr lang="en-US" smtClean="0"/>
              <a:t>Baseball Training Presentation              created by John Hickey</a:t>
            </a:r>
            <a:endParaRPr lang="en-US"/>
          </a:p>
        </p:txBody>
      </p:sp>
      <p:sp>
        <p:nvSpPr>
          <p:cNvPr id="5" name="Slide Number Placeholder 4"/>
          <p:cNvSpPr>
            <a:spLocks noGrp="1"/>
          </p:cNvSpPr>
          <p:nvPr>
            <p:ph type="sldNum" sz="quarter" idx="12"/>
          </p:nvPr>
        </p:nvSpPr>
        <p:spPr/>
        <p:txBody>
          <a:bodyPr/>
          <a:lstStyle/>
          <a:p>
            <a:fld id="{1891CF92-23B3-40F8-A218-DCF87A11AD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17150-8D83-4D9C-A0A4-74C958D17B02}" type="datetime1">
              <a:rPr lang="en-US" smtClean="0"/>
              <a:t>3/1/2012</a:t>
            </a:fld>
            <a:endParaRPr lang="en-US"/>
          </a:p>
        </p:txBody>
      </p:sp>
      <p:sp>
        <p:nvSpPr>
          <p:cNvPr id="3" name="Footer Placeholder 2"/>
          <p:cNvSpPr>
            <a:spLocks noGrp="1"/>
          </p:cNvSpPr>
          <p:nvPr>
            <p:ph type="ftr" sz="quarter" idx="11"/>
          </p:nvPr>
        </p:nvSpPr>
        <p:spPr/>
        <p:txBody>
          <a:bodyPr/>
          <a:lstStyle/>
          <a:p>
            <a:r>
              <a:rPr lang="en-US" smtClean="0"/>
              <a:t>Baseball Training Presentation              created by John Hickey</a:t>
            </a:r>
            <a:endParaRPr lang="en-US"/>
          </a:p>
        </p:txBody>
      </p:sp>
      <p:sp>
        <p:nvSpPr>
          <p:cNvPr id="4" name="Slide Number Placeholder 3"/>
          <p:cNvSpPr>
            <a:spLocks noGrp="1"/>
          </p:cNvSpPr>
          <p:nvPr>
            <p:ph type="sldNum" sz="quarter" idx="12"/>
          </p:nvPr>
        </p:nvSpPr>
        <p:spPr/>
        <p:txBody>
          <a:bodyPr/>
          <a:lstStyle/>
          <a:p>
            <a:fld id="{1891CF92-23B3-40F8-A218-DCF87A11AD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A4C1CC-2186-4CAD-A819-D8B32EBA425D}" type="datetime1">
              <a:rPr lang="en-US" smtClean="0"/>
              <a:t>3/1/2012</a:t>
            </a:fld>
            <a:endParaRPr lang="en-US"/>
          </a:p>
        </p:txBody>
      </p:sp>
      <p:sp>
        <p:nvSpPr>
          <p:cNvPr id="6" name="Footer Placeholder 5"/>
          <p:cNvSpPr>
            <a:spLocks noGrp="1"/>
          </p:cNvSpPr>
          <p:nvPr>
            <p:ph type="ftr" sz="quarter" idx="11"/>
          </p:nvPr>
        </p:nvSpPr>
        <p:spPr/>
        <p:txBody>
          <a:bodyPr/>
          <a:lstStyle/>
          <a:p>
            <a:r>
              <a:rPr lang="en-US" smtClean="0"/>
              <a:t>Baseball Training Presentation              created by John Hickey</a:t>
            </a:r>
            <a:endParaRPr lang="en-US"/>
          </a:p>
        </p:txBody>
      </p:sp>
      <p:sp>
        <p:nvSpPr>
          <p:cNvPr id="7" name="Slide Number Placeholder 6"/>
          <p:cNvSpPr>
            <a:spLocks noGrp="1"/>
          </p:cNvSpPr>
          <p:nvPr>
            <p:ph type="sldNum" sz="quarter" idx="12"/>
          </p:nvPr>
        </p:nvSpPr>
        <p:spPr/>
        <p:txBody>
          <a:bodyPr/>
          <a:lstStyle/>
          <a:p>
            <a:fld id="{1891CF92-23B3-40F8-A218-DCF87A11AD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82B15D-8A87-4DAD-A791-ED490654317C}" type="datetime1">
              <a:rPr lang="en-US" smtClean="0"/>
              <a:t>3/1/2012</a:t>
            </a:fld>
            <a:endParaRPr lang="en-US"/>
          </a:p>
        </p:txBody>
      </p:sp>
      <p:sp>
        <p:nvSpPr>
          <p:cNvPr id="6" name="Footer Placeholder 5"/>
          <p:cNvSpPr>
            <a:spLocks noGrp="1"/>
          </p:cNvSpPr>
          <p:nvPr>
            <p:ph type="ftr" sz="quarter" idx="11"/>
          </p:nvPr>
        </p:nvSpPr>
        <p:spPr/>
        <p:txBody>
          <a:bodyPr/>
          <a:lstStyle/>
          <a:p>
            <a:r>
              <a:rPr lang="en-US" smtClean="0"/>
              <a:t>Baseball Training Presentation              created by John Hickey</a:t>
            </a:r>
            <a:endParaRPr lang="en-US"/>
          </a:p>
        </p:txBody>
      </p:sp>
      <p:sp>
        <p:nvSpPr>
          <p:cNvPr id="7" name="Slide Number Placeholder 6"/>
          <p:cNvSpPr>
            <a:spLocks noGrp="1"/>
          </p:cNvSpPr>
          <p:nvPr>
            <p:ph type="sldNum" sz="quarter" idx="12"/>
          </p:nvPr>
        </p:nvSpPr>
        <p:spPr/>
        <p:txBody>
          <a:bodyPr/>
          <a:lstStyle/>
          <a:p>
            <a:fld id="{1891CF92-23B3-40F8-A218-DCF87A11AD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78062C-4571-481B-994B-58702D6C6690}" type="datetime1">
              <a:rPr lang="en-US" smtClean="0"/>
              <a:t>3/1/2012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Baseball Training Presentation              created by John Hickey</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91CF92-23B3-40F8-A218-DCF87A11AD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gif"/><Relationship Id="rId4" Type="http://schemas.openxmlformats.org/officeDocument/2006/relationships/image" Target="../media/image22.gif"/></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16.gif"/><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7543800" y="533400"/>
            <a:ext cx="695325" cy="857250"/>
          </a:xfrm>
          <a:prstGeom prst="rect">
            <a:avLst/>
          </a:prstGeom>
          <a:noFill/>
          <a:ln w="9525">
            <a:noFill/>
            <a:miter lim="800000"/>
            <a:headEnd/>
            <a:tailEnd/>
          </a:ln>
        </p:spPr>
      </p:pic>
      <p:sp>
        <p:nvSpPr>
          <p:cNvPr id="11" name="TextBox 10"/>
          <p:cNvSpPr txBox="1"/>
          <p:nvPr/>
        </p:nvSpPr>
        <p:spPr>
          <a:xfrm>
            <a:off x="5562600" y="609600"/>
            <a:ext cx="2057400" cy="369332"/>
          </a:xfrm>
          <a:prstGeom prst="rect">
            <a:avLst/>
          </a:prstGeom>
          <a:noFill/>
        </p:spPr>
        <p:txBody>
          <a:bodyPr wrap="square" rtlCol="0">
            <a:spAutoFit/>
          </a:bodyPr>
          <a:lstStyle/>
          <a:p>
            <a:r>
              <a:rPr lang="en-US" dirty="0" smtClean="0">
                <a:latin typeface="Elephant" pitchFamily="18" charset="0"/>
              </a:rPr>
              <a:t>NEMOA</a:t>
            </a:r>
            <a:r>
              <a:rPr lang="en-US" dirty="0" smtClean="0"/>
              <a:t> Baseball</a:t>
            </a:r>
            <a:endParaRPr lang="en-US" dirty="0"/>
          </a:p>
        </p:txBody>
      </p:sp>
      <p:sp>
        <p:nvSpPr>
          <p:cNvPr id="12" name="TextBox 11"/>
          <p:cNvSpPr txBox="1"/>
          <p:nvPr/>
        </p:nvSpPr>
        <p:spPr>
          <a:xfrm>
            <a:off x="2209800" y="1905000"/>
            <a:ext cx="4724400" cy="2308324"/>
          </a:xfrm>
          <a:prstGeom prst="rect">
            <a:avLst/>
          </a:prstGeom>
          <a:noFill/>
        </p:spPr>
        <p:txBody>
          <a:bodyPr wrap="square" rtlCol="0">
            <a:spAutoFit/>
          </a:bodyPr>
          <a:lstStyle/>
          <a:p>
            <a:pPr algn="ctr"/>
            <a:r>
              <a:rPr lang="en-US" sz="4400" dirty="0" smtClean="0">
                <a:latin typeface="Franklin Gothic Heavy" pitchFamily="34" charset="0"/>
              </a:rPr>
              <a:t>2012</a:t>
            </a:r>
            <a:endParaRPr lang="en-US" sz="4400" dirty="0" smtClean="0">
              <a:latin typeface="Franklin Gothic Heavy" pitchFamily="34" charset="0"/>
            </a:endParaRPr>
          </a:p>
          <a:p>
            <a:pPr algn="ctr"/>
            <a:r>
              <a:rPr lang="en-US" sz="4400" dirty="0" smtClean="0">
                <a:latin typeface="Franklin Gothic Heavy" pitchFamily="34" charset="0"/>
              </a:rPr>
              <a:t>Baseball </a:t>
            </a:r>
            <a:r>
              <a:rPr lang="en-US" sz="4400" dirty="0" smtClean="0">
                <a:latin typeface="Franklin Gothic Heavy" pitchFamily="34" charset="0"/>
              </a:rPr>
              <a:t>Umpire Training</a:t>
            </a:r>
          </a:p>
          <a:p>
            <a:pPr algn="ctr"/>
            <a:r>
              <a:rPr lang="en-US" sz="800" dirty="0" smtClean="0"/>
              <a:t>PowerPoint created by John Hickey, </a:t>
            </a:r>
            <a:r>
              <a:rPr lang="en-US" sz="800" dirty="0" smtClean="0"/>
              <a:t>2012</a:t>
            </a:r>
            <a:endParaRPr lang="en-US" sz="800" dirty="0" smtClean="0"/>
          </a:p>
        </p:txBody>
      </p:sp>
      <p:sp>
        <p:nvSpPr>
          <p:cNvPr id="6" name="Slide Number Placeholder 5"/>
          <p:cNvSpPr>
            <a:spLocks noGrp="1"/>
          </p:cNvSpPr>
          <p:nvPr>
            <p:ph type="sldNum" sz="quarter" idx="12"/>
          </p:nvPr>
        </p:nvSpPr>
        <p:spPr/>
        <p:txBody>
          <a:bodyPr/>
          <a:lstStyle/>
          <a:p>
            <a:fld id="{9E69D0A2-FB7C-46F0-B726-A0788D180BD3}"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schemeClr val="bg1">
                    <a:lumMod val="85000"/>
                  </a:schemeClr>
                </a:solidFill>
              </a:rPr>
              <a:t>Baseball Training Presentation              created by John Hickey</a:t>
            </a:r>
            <a:endParaRPr lang="en-US"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1891CF92-23B3-40F8-A218-DCF87A11AD87}" type="slidenum">
              <a:rPr lang="en-US" smtClean="0"/>
              <a:pPr/>
              <a:t>10</a:t>
            </a:fld>
            <a:endParaRPr lang="en-US"/>
          </a:p>
        </p:txBody>
      </p:sp>
      <p:sp>
        <p:nvSpPr>
          <p:cNvPr id="12" name="Title 5"/>
          <p:cNvSpPr txBox="1">
            <a:spLocks/>
          </p:cNvSpPr>
          <p:nvPr/>
        </p:nvSpPr>
        <p:spPr>
          <a:xfrm>
            <a:off x="304800" y="762000"/>
            <a:ext cx="8534400" cy="762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66"/>
                </a:solidFill>
                <a:effectLst/>
                <a:uLnTx/>
                <a:uFillTx/>
                <a:latin typeface="+mj-lt"/>
                <a:ea typeface="+mj-ea"/>
                <a:cs typeface="+mj-cs"/>
              </a:rPr>
              <a:t>Clean, pressed, charcoal or heather pants that match your partner.</a:t>
            </a:r>
            <a:endParaRPr kumimoji="0" lang="en-US" sz="2400" b="0" i="0" u="none" strike="noStrike" kern="1200" cap="none" spc="0" normalizeH="0" baseline="0" noProof="0" dirty="0">
              <a:ln>
                <a:noFill/>
              </a:ln>
              <a:solidFill>
                <a:srgbClr val="000066"/>
              </a:solidFill>
              <a:effectLst/>
              <a:uLnTx/>
              <a:uFillTx/>
              <a:latin typeface="+mj-lt"/>
              <a:ea typeface="+mj-ea"/>
              <a:cs typeface="+mj-cs"/>
            </a:endParaRPr>
          </a:p>
        </p:txBody>
      </p:sp>
      <p:pic>
        <p:nvPicPr>
          <p:cNvPr id="46084" name="Picture 4" descr="Davis Heather Gray Pleated Plate Pants"/>
          <p:cNvPicPr>
            <a:picLocks noChangeAspect="1" noChangeArrowheads="1"/>
          </p:cNvPicPr>
          <p:nvPr/>
        </p:nvPicPr>
        <p:blipFill>
          <a:blip r:embed="rId3" cstate="print"/>
          <a:srcRect/>
          <a:stretch>
            <a:fillRect/>
          </a:stretch>
        </p:blipFill>
        <p:spPr bwMode="auto">
          <a:xfrm>
            <a:off x="4953000" y="1600200"/>
            <a:ext cx="2057400" cy="5029201"/>
          </a:xfrm>
          <a:prstGeom prst="rect">
            <a:avLst/>
          </a:prstGeom>
          <a:noFill/>
        </p:spPr>
      </p:pic>
      <p:pic>
        <p:nvPicPr>
          <p:cNvPr id="46086" name="Picture 6" descr="Davis Charcoal Combo Umpire Pants"/>
          <p:cNvPicPr>
            <a:picLocks noChangeAspect="1" noChangeArrowheads="1"/>
          </p:cNvPicPr>
          <p:nvPr/>
        </p:nvPicPr>
        <p:blipFill>
          <a:blip r:embed="rId4" cstate="print"/>
          <a:srcRect/>
          <a:stretch>
            <a:fillRect/>
          </a:stretch>
        </p:blipFill>
        <p:spPr bwMode="auto">
          <a:xfrm>
            <a:off x="1143000" y="1600200"/>
            <a:ext cx="3333750" cy="29337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schemeClr val="bg1">
                    <a:lumMod val="85000"/>
                  </a:schemeClr>
                </a:solidFill>
              </a:rPr>
              <a:t>Baseball Training Presentation              created by John Hickey</a:t>
            </a:r>
            <a:endParaRPr lang="en-US"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1891CF92-23B3-40F8-A218-DCF87A11AD87}" type="slidenum">
              <a:rPr lang="en-US" smtClean="0"/>
              <a:pPr/>
              <a:t>11</a:t>
            </a:fld>
            <a:endParaRPr lang="en-US"/>
          </a:p>
        </p:txBody>
      </p:sp>
      <p:sp>
        <p:nvSpPr>
          <p:cNvPr id="12" name="Title 5"/>
          <p:cNvSpPr txBox="1">
            <a:spLocks/>
          </p:cNvSpPr>
          <p:nvPr/>
        </p:nvSpPr>
        <p:spPr>
          <a:xfrm>
            <a:off x="685800" y="685800"/>
            <a:ext cx="77724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effectLst/>
                <a:uLnTx/>
                <a:uFillTx/>
                <a:latin typeface="+mj-lt"/>
                <a:ea typeface="+mj-ea"/>
                <a:cs typeface="+mj-cs"/>
              </a:rPr>
              <a:t>Either the traditional mask</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latin typeface="+mj-lt"/>
                <a:ea typeface="+mj-ea"/>
                <a:cs typeface="+mj-cs"/>
              </a:rPr>
              <a:t>o</a:t>
            </a:r>
            <a:r>
              <a:rPr lang="en-US" sz="2400" b="1" dirty="0" smtClean="0">
                <a:latin typeface="+mj-lt"/>
                <a:ea typeface="+mj-ea"/>
                <a:cs typeface="+mj-cs"/>
              </a:rPr>
              <a:t>r the hockey style mask</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latin typeface="+mj-lt"/>
                <a:ea typeface="+mj-ea"/>
                <a:cs typeface="+mj-cs"/>
              </a:rPr>
              <a:t>a</a:t>
            </a:r>
            <a:r>
              <a:rPr kumimoji="0" lang="en-US" sz="2400" b="1" i="0" u="none" strike="noStrike" kern="1200" cap="none" spc="0" normalizeH="0" baseline="0" noProof="0" dirty="0" smtClean="0">
                <a:ln>
                  <a:noFill/>
                </a:ln>
                <a:effectLst/>
                <a:uLnTx/>
                <a:uFillTx/>
                <a:latin typeface="+mj-lt"/>
                <a:ea typeface="+mj-ea"/>
                <a:cs typeface="+mj-cs"/>
              </a:rPr>
              <a:t>re acceptable.</a:t>
            </a:r>
            <a:endParaRPr kumimoji="0" lang="en-US" sz="2400" b="0" i="0" u="none" strike="noStrike" kern="1200" cap="none" spc="0" normalizeH="0" baseline="0" noProof="0" dirty="0">
              <a:ln>
                <a:noFill/>
              </a:ln>
              <a:effectLst/>
              <a:uLnTx/>
              <a:uFillTx/>
              <a:latin typeface="+mj-lt"/>
              <a:ea typeface="+mj-ea"/>
              <a:cs typeface="+mj-cs"/>
            </a:endParaRPr>
          </a:p>
        </p:txBody>
      </p:sp>
      <p:pic>
        <p:nvPicPr>
          <p:cNvPr id="7" name="Picture 5"/>
          <p:cNvPicPr>
            <a:picLocks noChangeAspect="1" noChangeArrowheads="1"/>
          </p:cNvPicPr>
          <p:nvPr/>
        </p:nvPicPr>
        <p:blipFill>
          <a:blip r:embed="rId3" cstate="print"/>
          <a:srcRect/>
          <a:stretch>
            <a:fillRect/>
          </a:stretch>
        </p:blipFill>
        <p:spPr bwMode="auto">
          <a:xfrm>
            <a:off x="5562600" y="1523999"/>
            <a:ext cx="3095625" cy="4946449"/>
          </a:xfrm>
          <a:prstGeom prst="rect">
            <a:avLst/>
          </a:prstGeom>
          <a:noFill/>
          <a:ln w="9525">
            <a:noFill/>
            <a:miter lim="800000"/>
            <a:headEnd/>
            <a:tailEnd/>
          </a:ln>
        </p:spPr>
      </p:pic>
      <p:pic>
        <p:nvPicPr>
          <p:cNvPr id="58370" name="Picture 2"/>
          <p:cNvPicPr>
            <a:picLocks noChangeAspect="1" noChangeArrowheads="1"/>
          </p:cNvPicPr>
          <p:nvPr/>
        </p:nvPicPr>
        <p:blipFill>
          <a:blip r:embed="rId4" cstate="print"/>
          <a:srcRect/>
          <a:stretch>
            <a:fillRect/>
          </a:stretch>
        </p:blipFill>
        <p:spPr bwMode="auto">
          <a:xfrm>
            <a:off x="152400" y="2057400"/>
            <a:ext cx="4623661"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schemeClr val="bg1">
                    <a:lumMod val="85000"/>
                  </a:schemeClr>
                </a:solidFill>
              </a:rPr>
              <a:t>Baseball Training Presentation              created by John Hickey</a:t>
            </a:r>
            <a:endParaRPr lang="en-US"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1891CF92-23B3-40F8-A218-DCF87A11AD87}" type="slidenum">
              <a:rPr lang="en-US" smtClean="0"/>
              <a:pPr/>
              <a:t>12</a:t>
            </a:fld>
            <a:endParaRPr lang="en-US"/>
          </a:p>
        </p:txBody>
      </p:sp>
      <p:sp>
        <p:nvSpPr>
          <p:cNvPr id="12" name="Title 5"/>
          <p:cNvSpPr txBox="1">
            <a:spLocks/>
          </p:cNvSpPr>
          <p:nvPr/>
        </p:nvSpPr>
        <p:spPr>
          <a:xfrm>
            <a:off x="685800" y="762000"/>
            <a:ext cx="7772400" cy="762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66"/>
                </a:solidFill>
                <a:effectLst/>
                <a:uLnTx/>
                <a:uFillTx/>
                <a:latin typeface="+mj-lt"/>
                <a:ea typeface="+mj-ea"/>
                <a:cs typeface="+mj-cs"/>
              </a:rPr>
              <a:t>Ratty looking belts are only worn by lousy umpires.</a:t>
            </a:r>
            <a:endParaRPr kumimoji="0" lang="en-US" sz="2400" b="0" i="0" u="none" strike="noStrike" kern="1200" cap="none" spc="0" normalizeH="0" baseline="0" noProof="0" dirty="0">
              <a:ln>
                <a:noFill/>
              </a:ln>
              <a:solidFill>
                <a:srgbClr val="000066"/>
              </a:solidFill>
              <a:effectLst/>
              <a:uLnTx/>
              <a:uFillTx/>
              <a:latin typeface="+mj-lt"/>
              <a:ea typeface="+mj-ea"/>
              <a:cs typeface="+mj-cs"/>
            </a:endParaRPr>
          </a:p>
        </p:txBody>
      </p:sp>
      <p:pic>
        <p:nvPicPr>
          <p:cNvPr id="9" name="Picture 2"/>
          <p:cNvPicPr>
            <a:picLocks noChangeAspect="1" noChangeArrowheads="1"/>
          </p:cNvPicPr>
          <p:nvPr/>
        </p:nvPicPr>
        <p:blipFill>
          <a:blip r:embed="rId3" cstate="print"/>
          <a:srcRect/>
          <a:stretch>
            <a:fillRect/>
          </a:stretch>
        </p:blipFill>
        <p:spPr bwMode="auto">
          <a:xfrm>
            <a:off x="4038600" y="1752600"/>
            <a:ext cx="1238250" cy="2762250"/>
          </a:xfrm>
          <a:prstGeom prst="rect">
            <a:avLst/>
          </a:prstGeom>
          <a:noFill/>
          <a:ln w="9525">
            <a:noFill/>
            <a:miter lim="800000"/>
            <a:headEnd/>
            <a:tailEnd/>
          </a:ln>
        </p:spPr>
      </p:pic>
      <p:pic>
        <p:nvPicPr>
          <p:cNvPr id="10" name="Picture 7" descr="http://www.pluspos.com/upload/product/Product_633770214689726250.gif"/>
          <p:cNvPicPr>
            <a:picLocks noChangeAspect="1" noChangeArrowheads="1"/>
          </p:cNvPicPr>
          <p:nvPr/>
        </p:nvPicPr>
        <p:blipFill>
          <a:blip r:embed="rId4" cstate="print"/>
          <a:srcRect/>
          <a:stretch>
            <a:fillRect/>
          </a:stretch>
        </p:blipFill>
        <p:spPr bwMode="auto">
          <a:xfrm>
            <a:off x="5865934" y="2057400"/>
            <a:ext cx="2901461" cy="3352800"/>
          </a:xfrm>
          <a:prstGeom prst="rect">
            <a:avLst/>
          </a:prstGeom>
          <a:noFill/>
        </p:spPr>
      </p:pic>
      <p:pic>
        <p:nvPicPr>
          <p:cNvPr id="11" name="Picture 2" descr="Product models preview Click to enlarge"/>
          <p:cNvPicPr>
            <a:picLocks noChangeAspect="1" noChangeArrowheads="1"/>
          </p:cNvPicPr>
          <p:nvPr/>
        </p:nvPicPr>
        <p:blipFill>
          <a:blip r:embed="rId5" cstate="print"/>
          <a:srcRect/>
          <a:stretch>
            <a:fillRect/>
          </a:stretch>
        </p:blipFill>
        <p:spPr bwMode="auto">
          <a:xfrm>
            <a:off x="1398395" y="1981200"/>
            <a:ext cx="1748414" cy="441960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schemeClr val="bg1">
                    <a:lumMod val="85000"/>
                  </a:schemeClr>
                </a:solidFill>
              </a:rPr>
              <a:t>Baseball Training Presentation              created by John Hickey</a:t>
            </a:r>
            <a:endParaRPr lang="en-US"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1891CF92-23B3-40F8-A218-DCF87A11AD87}" type="slidenum">
              <a:rPr lang="en-US" smtClean="0"/>
              <a:pPr/>
              <a:t>13</a:t>
            </a:fld>
            <a:endParaRPr lang="en-US"/>
          </a:p>
        </p:txBody>
      </p:sp>
      <p:sp>
        <p:nvSpPr>
          <p:cNvPr id="12" name="Title 5"/>
          <p:cNvSpPr txBox="1">
            <a:spLocks/>
          </p:cNvSpPr>
          <p:nvPr/>
        </p:nvSpPr>
        <p:spPr>
          <a:xfrm>
            <a:off x="685800" y="533400"/>
            <a:ext cx="7772400" cy="6019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66"/>
                </a:solidFill>
                <a:effectLst/>
                <a:uLnTx/>
                <a:uFillTx/>
                <a:latin typeface="+mj-lt"/>
                <a:ea typeface="+mj-ea"/>
                <a:cs typeface="+mj-cs"/>
              </a:rPr>
              <a:t>Wind-breakers and inclement weather garments are acceptable.  Jackets should be NAVY and may have red &amp; white</a:t>
            </a:r>
            <a:r>
              <a:rPr kumimoji="0" lang="en-US" sz="2400" b="1" i="0" u="none" strike="noStrike" kern="1200" cap="none" spc="0" normalizeH="0" noProof="0" dirty="0" smtClean="0">
                <a:ln>
                  <a:noFill/>
                </a:ln>
                <a:solidFill>
                  <a:srgbClr val="000066"/>
                </a:solidFill>
                <a:effectLst/>
                <a:uLnTx/>
                <a:uFillTx/>
                <a:latin typeface="+mj-lt"/>
                <a:ea typeface="+mj-ea"/>
                <a:cs typeface="+mj-cs"/>
              </a:rPr>
              <a:t> trim.  </a:t>
            </a:r>
            <a:r>
              <a:rPr kumimoji="0" lang="en-US" sz="2000" b="1" i="0" u="none" strike="noStrike" kern="1200" cap="none" spc="0" normalizeH="0" noProof="0" dirty="0" smtClean="0">
                <a:ln>
                  <a:noFill/>
                </a:ln>
                <a:solidFill>
                  <a:srgbClr val="000066"/>
                </a:solidFill>
                <a:effectLst/>
                <a:uLnTx/>
                <a:uFillTx/>
                <a:latin typeface="+mj-lt"/>
                <a:ea typeface="+mj-ea"/>
                <a:cs typeface="+mj-cs"/>
              </a:rPr>
              <a:t>(Umpire crews do not have to be perfectly matched, but be considerate of common practices when making garment choices.)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b="1" baseline="0" dirty="0" smtClean="0">
              <a:solidFill>
                <a:srgbClr val="000066"/>
              </a:solidFill>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400" b="1" baseline="0" dirty="0" smtClean="0">
                <a:solidFill>
                  <a:srgbClr val="000066"/>
                </a:solidFill>
                <a:latin typeface="+mj-lt"/>
                <a:ea typeface="+mj-ea"/>
                <a:cs typeface="+mj-cs"/>
              </a:rPr>
              <a:t>Other inclement weather gear should not be distracting,</a:t>
            </a:r>
            <a:r>
              <a:rPr lang="en-US" sz="2400" b="1" dirty="0" smtClean="0">
                <a:solidFill>
                  <a:srgbClr val="000066"/>
                </a:solidFill>
                <a:latin typeface="+mj-lt"/>
                <a:ea typeface="+mj-ea"/>
                <a:cs typeface="+mj-cs"/>
              </a:rPr>
              <a:t>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2400" b="1" dirty="0" smtClean="0">
                <a:solidFill>
                  <a:srgbClr val="000066"/>
                </a:solidFill>
                <a:latin typeface="+mj-lt"/>
                <a:ea typeface="+mj-ea"/>
                <a:cs typeface="+mj-cs"/>
              </a:rPr>
              <a:t>i.e. b</a:t>
            </a:r>
            <a:r>
              <a:rPr lang="en-US" sz="2400" b="1" baseline="0" dirty="0" smtClean="0">
                <a:solidFill>
                  <a:srgbClr val="000066"/>
                </a:solidFill>
                <a:latin typeface="+mj-lt"/>
                <a:ea typeface="+mj-ea"/>
                <a:cs typeface="+mj-cs"/>
              </a:rPr>
              <a:t>lack or navy gloves, black or navy ear muffs...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rgbClr val="000066"/>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rgbClr val="000066"/>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2400" b="1" dirty="0" smtClean="0">
              <a:solidFill>
                <a:srgbClr val="000066"/>
              </a:solidFill>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rgbClr val="000066"/>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2400" b="1" dirty="0" smtClean="0">
              <a:solidFill>
                <a:srgbClr val="000066"/>
              </a:solidFill>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rgbClr val="000066"/>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2400" b="1" dirty="0" smtClean="0">
              <a:solidFill>
                <a:srgbClr val="000066"/>
              </a:solidFill>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noProof="0" dirty="0" smtClean="0">
              <a:ln>
                <a:noFill/>
              </a:ln>
              <a:solidFill>
                <a:srgbClr val="000066"/>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noProof="0" dirty="0" smtClean="0">
                <a:ln>
                  <a:noFill/>
                </a:ln>
                <a:solidFill>
                  <a:srgbClr val="000066"/>
                </a:solidFill>
                <a:effectLst/>
                <a:uLnTx/>
                <a:uFillTx/>
                <a:latin typeface="+mj-lt"/>
                <a:ea typeface="+mj-ea"/>
                <a:cs typeface="+mj-cs"/>
              </a:rPr>
              <a:t>Socks are always blue or </a:t>
            </a:r>
            <a:r>
              <a:rPr kumimoji="0" lang="en-US" sz="2400" b="1" i="0" u="none" strike="noStrike" kern="1200" cap="none" spc="0" normalizeH="0" noProof="0" dirty="0" smtClean="0">
                <a:ln>
                  <a:noFill/>
                </a:ln>
                <a:effectLst/>
                <a:uLnTx/>
                <a:uFillTx/>
                <a:latin typeface="+mj-lt"/>
                <a:ea typeface="+mj-ea"/>
                <a:cs typeface="+mj-cs"/>
              </a:rPr>
              <a:t>black</a:t>
            </a:r>
            <a:r>
              <a:rPr kumimoji="0" lang="en-US" sz="2400" b="1" i="0" u="none" strike="noStrike" kern="1200" cap="none" spc="0" normalizeH="0" noProof="0" dirty="0" smtClean="0">
                <a:ln>
                  <a:noFill/>
                </a:ln>
                <a:solidFill>
                  <a:srgbClr val="000066"/>
                </a:solidFill>
                <a:effectLst/>
                <a:uLnTx/>
                <a:uFillTx/>
                <a:latin typeface="+mj-lt"/>
                <a:ea typeface="+mj-ea"/>
                <a:cs typeface="+mj-cs"/>
              </a:rPr>
              <a:t>...preferably </a:t>
            </a:r>
            <a:r>
              <a:rPr kumimoji="0" lang="en-US" sz="2400" b="1" i="0" u="none" strike="noStrike" kern="1200" cap="none" spc="0" normalizeH="0" noProof="0" dirty="0" smtClean="0">
                <a:ln>
                  <a:noFill/>
                </a:ln>
                <a:effectLst/>
                <a:uLnTx/>
                <a:uFillTx/>
                <a:latin typeface="+mj-lt"/>
                <a:ea typeface="+mj-ea"/>
                <a:cs typeface="+mj-cs"/>
              </a:rPr>
              <a:t>black</a:t>
            </a:r>
            <a:r>
              <a:rPr kumimoji="0" lang="en-US" sz="2400" b="1" i="0" u="none" strike="noStrike" kern="1200" cap="none" spc="0" normalizeH="0" noProof="0" dirty="0" smtClean="0">
                <a:ln>
                  <a:noFill/>
                </a:ln>
                <a:solidFill>
                  <a:srgbClr val="003366"/>
                </a:solidFill>
                <a:effectLst/>
                <a:uLnTx/>
                <a:uFillTx/>
                <a:latin typeface="+mj-lt"/>
                <a:ea typeface="+mj-ea"/>
                <a:cs typeface="+mj-cs"/>
              </a:rPr>
              <a:t>.</a:t>
            </a:r>
            <a:endParaRPr kumimoji="0" lang="en-US" sz="2400" b="0" i="0" u="none" strike="noStrike" kern="1200" cap="none" spc="0" normalizeH="0" baseline="0" noProof="0" dirty="0">
              <a:ln>
                <a:noFill/>
              </a:ln>
              <a:solidFill>
                <a:srgbClr val="003366"/>
              </a:solidFill>
              <a:effectLst/>
              <a:uLnTx/>
              <a:uFillTx/>
              <a:latin typeface="+mj-lt"/>
              <a:ea typeface="+mj-ea"/>
              <a:cs typeface="+mj-cs"/>
            </a:endParaRPr>
          </a:p>
        </p:txBody>
      </p:sp>
      <p:pic>
        <p:nvPicPr>
          <p:cNvPr id="8" name="Picture 2"/>
          <p:cNvPicPr>
            <a:picLocks noChangeAspect="1" noChangeArrowheads="1"/>
          </p:cNvPicPr>
          <p:nvPr/>
        </p:nvPicPr>
        <p:blipFill>
          <a:blip r:embed="rId3" cstate="print"/>
          <a:srcRect/>
          <a:stretch>
            <a:fillRect/>
          </a:stretch>
        </p:blipFill>
        <p:spPr bwMode="auto">
          <a:xfrm>
            <a:off x="3200400" y="3276600"/>
            <a:ext cx="1752600" cy="2215286"/>
          </a:xfrm>
          <a:prstGeom prst="rect">
            <a:avLst/>
          </a:prstGeom>
          <a:noFill/>
          <a:ln w="9525">
            <a:noFill/>
            <a:miter lim="800000"/>
            <a:headEnd/>
            <a:tailEnd/>
          </a:ln>
        </p:spPr>
      </p:pic>
      <p:pic>
        <p:nvPicPr>
          <p:cNvPr id="13" name="Picture 1"/>
          <p:cNvPicPr>
            <a:picLocks noChangeAspect="1" noChangeArrowheads="1"/>
          </p:cNvPicPr>
          <p:nvPr/>
        </p:nvPicPr>
        <p:blipFill>
          <a:blip r:embed="rId4" cstate="print"/>
          <a:srcRect/>
          <a:stretch>
            <a:fillRect/>
          </a:stretch>
        </p:blipFill>
        <p:spPr bwMode="auto">
          <a:xfrm>
            <a:off x="1066800" y="3352800"/>
            <a:ext cx="1809750" cy="2133600"/>
          </a:xfrm>
          <a:prstGeom prst="rect">
            <a:avLst/>
          </a:prstGeom>
          <a:noFill/>
          <a:ln w="9525">
            <a:noFill/>
            <a:miter lim="800000"/>
            <a:headEnd/>
            <a:tailEnd/>
          </a:ln>
        </p:spPr>
      </p:pic>
      <p:sp>
        <p:nvSpPr>
          <p:cNvPr id="44034" name="AutoShape 2" descr="imag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36" name="Picture 4" descr="http://img2.targetimg2.com/wcsstore/TargetSAS/img/p/11/48/11485777.jpg"/>
          <p:cNvPicPr>
            <a:picLocks noChangeAspect="1" noChangeArrowheads="1"/>
          </p:cNvPicPr>
          <p:nvPr/>
        </p:nvPicPr>
        <p:blipFill>
          <a:blip r:embed="rId5" cstate="print"/>
          <a:srcRect/>
          <a:stretch>
            <a:fillRect/>
          </a:stretch>
        </p:blipFill>
        <p:spPr bwMode="auto">
          <a:xfrm>
            <a:off x="7543800" y="4191000"/>
            <a:ext cx="1162050" cy="1162050"/>
          </a:xfrm>
          <a:prstGeom prst="rect">
            <a:avLst/>
          </a:prstGeom>
          <a:noFill/>
        </p:spPr>
      </p:pic>
      <p:pic>
        <p:nvPicPr>
          <p:cNvPr id="44038" name="Picture 6" descr="Gerry+Davis+%27Heavy%27+Gloves"/>
          <p:cNvPicPr>
            <a:picLocks noChangeAspect="1" noChangeArrowheads="1"/>
          </p:cNvPicPr>
          <p:nvPr/>
        </p:nvPicPr>
        <p:blipFill>
          <a:blip r:embed="rId6" cstate="print"/>
          <a:srcRect/>
          <a:stretch>
            <a:fillRect/>
          </a:stretch>
        </p:blipFill>
        <p:spPr bwMode="auto">
          <a:xfrm>
            <a:off x="5867400" y="3429000"/>
            <a:ext cx="1443480" cy="93345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891CF92-23B3-40F8-A218-DCF87A11AD87}" type="slidenum">
              <a:rPr lang="en-US" smtClean="0"/>
              <a:pPr/>
              <a:t>14</a:t>
            </a:fld>
            <a:endParaRPr lang="en-US"/>
          </a:p>
        </p:txBody>
      </p:sp>
      <p:sp>
        <p:nvSpPr>
          <p:cNvPr id="3" name="Footer Placeholder 2"/>
          <p:cNvSpPr>
            <a:spLocks noGrp="1"/>
          </p:cNvSpPr>
          <p:nvPr>
            <p:ph type="ftr" sz="quarter" idx="11"/>
          </p:nvPr>
        </p:nvSpPr>
        <p:spPr/>
        <p:txBody>
          <a:bodyPr/>
          <a:lstStyle/>
          <a:p>
            <a:r>
              <a:rPr lang="en-US" dirty="0" smtClean="0">
                <a:solidFill>
                  <a:schemeClr val="bg1">
                    <a:lumMod val="85000"/>
                  </a:schemeClr>
                </a:solidFill>
              </a:rPr>
              <a:t>Baseball Training Presentation              created by John Hickey</a:t>
            </a:r>
            <a:endParaRPr lang="en-US" dirty="0">
              <a:solidFill>
                <a:schemeClr val="bg1">
                  <a:lumMod val="85000"/>
                </a:schemeClr>
              </a:solidFill>
            </a:endParaRPr>
          </a:p>
        </p:txBody>
      </p:sp>
      <p:sp>
        <p:nvSpPr>
          <p:cNvPr id="16386" name="AutoShape 2" descr="imag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imag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0" name="AutoShape 6" descr="imag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1" name="Picture 7"/>
          <p:cNvPicPr>
            <a:picLocks noChangeAspect="1" noChangeArrowheads="1"/>
          </p:cNvPicPr>
          <p:nvPr/>
        </p:nvPicPr>
        <p:blipFill>
          <a:blip r:embed="rId3" cstate="print"/>
          <a:srcRect/>
          <a:stretch>
            <a:fillRect/>
          </a:stretch>
        </p:blipFill>
        <p:spPr bwMode="auto">
          <a:xfrm>
            <a:off x="2389284" y="3428999"/>
            <a:ext cx="3935316" cy="2955939"/>
          </a:xfrm>
          <a:prstGeom prst="rect">
            <a:avLst/>
          </a:prstGeom>
          <a:noFill/>
          <a:ln w="9525">
            <a:noFill/>
            <a:miter lim="800000"/>
            <a:headEnd/>
            <a:tailEnd/>
          </a:ln>
        </p:spPr>
      </p:pic>
      <p:sp>
        <p:nvSpPr>
          <p:cNvPr id="8" name="Title 5"/>
          <p:cNvSpPr txBox="1">
            <a:spLocks/>
          </p:cNvSpPr>
          <p:nvPr/>
        </p:nvSpPr>
        <p:spPr>
          <a:xfrm>
            <a:off x="685800" y="1066800"/>
            <a:ext cx="7772400" cy="2133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66"/>
                </a:solidFill>
                <a:effectLst/>
                <a:uLnTx/>
                <a:uFillTx/>
                <a:latin typeface="+mj-lt"/>
                <a:ea typeface="+mj-ea"/>
                <a:cs typeface="+mj-cs"/>
              </a:rPr>
              <a:t>The new NEMOA logo hat was approved by an overwhelming majority prior to the start of the 2012 season.  </a:t>
            </a:r>
            <a:r>
              <a:rPr lang="en-US" sz="2400" b="1" dirty="0" smtClean="0">
                <a:solidFill>
                  <a:srgbClr val="000066"/>
                </a:solidFill>
                <a:latin typeface="+mj-lt"/>
                <a:ea typeface="+mj-ea"/>
                <a:cs typeface="+mj-cs"/>
              </a:rPr>
              <a:t>Our original intent was to “phase-in” its use, but as everyone has purchased the new hat and will have them before the start of the 2012 season, it has been decided that that NEMOA hat should immediately be made a part of our uniform dress. </a:t>
            </a:r>
            <a:endParaRPr kumimoji="0" lang="en-US" sz="2400" b="0" i="0" u="none" strike="noStrike" kern="1200" cap="none" spc="0" normalizeH="0" baseline="0" noProof="0" dirty="0">
              <a:ln>
                <a:noFill/>
              </a:ln>
              <a:solidFill>
                <a:srgbClr val="000066"/>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891CF92-23B3-40F8-A218-DCF87A11AD87}" type="slidenum">
              <a:rPr lang="en-US" smtClean="0"/>
              <a:pPr/>
              <a:t>15</a:t>
            </a:fld>
            <a:endParaRPr lang="en-US"/>
          </a:p>
        </p:txBody>
      </p:sp>
      <p:sp>
        <p:nvSpPr>
          <p:cNvPr id="3" name="Footer Placeholder 2"/>
          <p:cNvSpPr>
            <a:spLocks noGrp="1"/>
          </p:cNvSpPr>
          <p:nvPr>
            <p:ph type="ftr" sz="quarter" idx="11"/>
          </p:nvPr>
        </p:nvSpPr>
        <p:spPr/>
        <p:txBody>
          <a:bodyPr/>
          <a:lstStyle/>
          <a:p>
            <a:r>
              <a:rPr lang="en-US" dirty="0" smtClean="0">
                <a:solidFill>
                  <a:schemeClr val="bg1">
                    <a:lumMod val="85000"/>
                  </a:schemeClr>
                </a:solidFill>
              </a:rPr>
              <a:t>Baseball Training Presentation              created by John Hickey</a:t>
            </a:r>
            <a:endParaRPr lang="en-US" dirty="0">
              <a:solidFill>
                <a:schemeClr val="bg1">
                  <a:lumMod val="85000"/>
                </a:schemeClr>
              </a:solidFill>
            </a:endParaRPr>
          </a:p>
        </p:txBody>
      </p:sp>
      <p:sp>
        <p:nvSpPr>
          <p:cNvPr id="16386" name="AutoShape 2" descr="imag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imag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0" name="AutoShape 6" descr="imag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1" name="Picture 7"/>
          <p:cNvPicPr>
            <a:picLocks noChangeAspect="1" noChangeArrowheads="1"/>
          </p:cNvPicPr>
          <p:nvPr/>
        </p:nvPicPr>
        <p:blipFill>
          <a:blip r:embed="rId3" cstate="print"/>
          <a:srcRect/>
          <a:stretch>
            <a:fillRect/>
          </a:stretch>
        </p:blipFill>
        <p:spPr bwMode="auto">
          <a:xfrm>
            <a:off x="2389284" y="3428999"/>
            <a:ext cx="3935316" cy="2955939"/>
          </a:xfrm>
          <a:prstGeom prst="rect">
            <a:avLst/>
          </a:prstGeom>
          <a:noFill/>
          <a:ln w="9525">
            <a:noFill/>
            <a:miter lim="800000"/>
            <a:headEnd/>
            <a:tailEnd/>
          </a:ln>
        </p:spPr>
      </p:pic>
      <p:sp>
        <p:nvSpPr>
          <p:cNvPr id="53250" name="WordArt 2"/>
          <p:cNvSpPr>
            <a:spLocks noChangeArrowheads="1" noChangeShapeType="1" noTextEdit="1"/>
          </p:cNvSpPr>
          <p:nvPr/>
        </p:nvSpPr>
        <p:spPr bwMode="auto">
          <a:xfrm>
            <a:off x="923925" y="933450"/>
            <a:ext cx="7153275" cy="2428875"/>
          </a:xfrm>
          <a:prstGeom prst="rect">
            <a:avLst/>
          </a:prstGeom>
        </p:spPr>
        <p:txBody>
          <a:bodyPr wrap="none" fromWordArt="1">
            <a:prstTxWarp prst="textPlain">
              <a:avLst>
                <a:gd name="adj" fmla="val 50000"/>
              </a:avLst>
            </a:prstTxWarp>
          </a:bodyPr>
          <a:lstStyle/>
          <a:p>
            <a:pPr algn="ctr" rtl="0"/>
            <a:r>
              <a:rPr lang="en-US" sz="3600" kern="10" spc="0" smtClean="0">
                <a:ln w="9525">
                  <a:solidFill>
                    <a:srgbClr val="FF0000"/>
                  </a:solidFill>
                  <a:round/>
                  <a:headEnd/>
                  <a:tailEnd/>
                </a:ln>
                <a:solidFill>
                  <a:srgbClr val="000066"/>
                </a:solidFill>
                <a:effectLst/>
                <a:latin typeface="Arial Black"/>
              </a:rPr>
              <a:t>The NEMOA logo hat </a:t>
            </a:r>
          </a:p>
          <a:p>
            <a:pPr algn="ctr" rtl="0"/>
            <a:r>
              <a:rPr lang="en-US" sz="3600" kern="10" spc="0" smtClean="0">
                <a:ln w="9525">
                  <a:solidFill>
                    <a:srgbClr val="FF0000"/>
                  </a:solidFill>
                  <a:round/>
                  <a:headEnd/>
                  <a:tailEnd/>
                </a:ln>
                <a:solidFill>
                  <a:srgbClr val="000066"/>
                </a:solidFill>
                <a:effectLst/>
                <a:latin typeface="Arial Black"/>
              </a:rPr>
              <a:t>is the ONLY logo to be worn by NEMOA umpires </a:t>
            </a:r>
          </a:p>
          <a:p>
            <a:pPr algn="ctr" rtl="0"/>
            <a:r>
              <a:rPr lang="en-US" sz="3600" kern="10" spc="0" smtClean="0">
                <a:ln w="9525">
                  <a:solidFill>
                    <a:srgbClr val="FF0000"/>
                  </a:solidFill>
                  <a:round/>
                  <a:headEnd/>
                  <a:tailEnd/>
                </a:ln>
                <a:solidFill>
                  <a:srgbClr val="000066"/>
                </a:solidFill>
                <a:effectLst/>
                <a:latin typeface="Arial Black"/>
              </a:rPr>
              <a:t>while officiating games contracted by the </a:t>
            </a:r>
          </a:p>
          <a:p>
            <a:pPr algn="ctr" rtl="0"/>
            <a:r>
              <a:rPr lang="en-US" sz="3600" kern="10" spc="0" smtClean="0">
                <a:ln w="9525">
                  <a:solidFill>
                    <a:srgbClr val="FF0000"/>
                  </a:solidFill>
                  <a:round/>
                  <a:headEnd/>
                  <a:tailEnd/>
                </a:ln>
                <a:solidFill>
                  <a:srgbClr val="000066"/>
                </a:solidFill>
                <a:effectLst/>
                <a:latin typeface="Arial Black"/>
              </a:rPr>
              <a:t>NEMOA organization! </a:t>
            </a:r>
            <a:endParaRPr lang="en-US" sz="3600" kern="10" spc="0">
              <a:ln w="9525">
                <a:solidFill>
                  <a:srgbClr val="FF0000"/>
                </a:solidFill>
                <a:round/>
                <a:headEnd/>
                <a:tailEnd/>
              </a:ln>
              <a:solidFill>
                <a:srgbClr val="000066"/>
              </a:solidFill>
              <a:effectLst/>
              <a:latin typeface="Arial Black"/>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891CF92-23B3-40F8-A218-DCF87A11AD87}" type="slidenum">
              <a:rPr lang="en-US" smtClean="0"/>
              <a:pPr/>
              <a:t>16</a:t>
            </a:fld>
            <a:endParaRPr lang="en-US"/>
          </a:p>
        </p:txBody>
      </p:sp>
      <p:sp>
        <p:nvSpPr>
          <p:cNvPr id="3" name="Footer Placeholder 2"/>
          <p:cNvSpPr>
            <a:spLocks noGrp="1"/>
          </p:cNvSpPr>
          <p:nvPr>
            <p:ph type="ftr" sz="quarter" idx="11"/>
          </p:nvPr>
        </p:nvSpPr>
        <p:spPr/>
        <p:txBody>
          <a:bodyPr/>
          <a:lstStyle/>
          <a:p>
            <a:r>
              <a:rPr lang="en-US" dirty="0" smtClean="0">
                <a:solidFill>
                  <a:schemeClr val="bg1">
                    <a:lumMod val="85000"/>
                  </a:schemeClr>
                </a:solidFill>
              </a:rPr>
              <a:t>Baseball Training Presentation              created by John Hickey</a:t>
            </a:r>
            <a:endParaRPr lang="en-US" dirty="0">
              <a:solidFill>
                <a:schemeClr val="bg1">
                  <a:lumMod val="85000"/>
                </a:schemeClr>
              </a:solidFill>
            </a:endParaRPr>
          </a:p>
        </p:txBody>
      </p:sp>
      <p:sp>
        <p:nvSpPr>
          <p:cNvPr id="16386" name="AutoShape 2" descr="imag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imag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0" name="AutoShape 6" descr="imag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1" name="Picture 7"/>
          <p:cNvPicPr>
            <a:picLocks noChangeAspect="1" noChangeArrowheads="1"/>
          </p:cNvPicPr>
          <p:nvPr/>
        </p:nvPicPr>
        <p:blipFill>
          <a:blip r:embed="rId3" cstate="print"/>
          <a:srcRect/>
          <a:stretch>
            <a:fillRect/>
          </a:stretch>
        </p:blipFill>
        <p:spPr bwMode="auto">
          <a:xfrm>
            <a:off x="2389284" y="3428999"/>
            <a:ext cx="3935316" cy="2955939"/>
          </a:xfrm>
          <a:prstGeom prst="rect">
            <a:avLst/>
          </a:prstGeom>
          <a:noFill/>
          <a:ln w="9525">
            <a:noFill/>
            <a:miter lim="800000"/>
            <a:headEnd/>
            <a:tailEnd/>
          </a:ln>
        </p:spPr>
      </p:pic>
      <p:sp>
        <p:nvSpPr>
          <p:cNvPr id="54274" name="WordArt 2"/>
          <p:cNvSpPr>
            <a:spLocks noChangeArrowheads="1" noChangeShapeType="1" noTextEdit="1"/>
          </p:cNvSpPr>
          <p:nvPr/>
        </p:nvSpPr>
        <p:spPr bwMode="auto">
          <a:xfrm>
            <a:off x="1219200" y="609600"/>
            <a:ext cx="6477000" cy="2733675"/>
          </a:xfrm>
          <a:prstGeom prst="rect">
            <a:avLst/>
          </a:prstGeom>
        </p:spPr>
        <p:txBody>
          <a:bodyPr wrap="none" fromWordArt="1">
            <a:prstTxWarp prst="textPlain">
              <a:avLst>
                <a:gd name="adj" fmla="val 50000"/>
              </a:avLst>
            </a:prstTxWarp>
          </a:bodyPr>
          <a:lstStyle/>
          <a:p>
            <a:pPr algn="ctr" rtl="0"/>
            <a:r>
              <a:rPr lang="en-US" sz="3600" kern="10" spc="0" smtClean="0">
                <a:ln w="9525">
                  <a:solidFill>
                    <a:srgbClr val="FF0000"/>
                  </a:solidFill>
                  <a:round/>
                  <a:headEnd/>
                  <a:tailEnd/>
                </a:ln>
                <a:solidFill>
                  <a:srgbClr val="000066"/>
                </a:solidFill>
                <a:effectLst/>
                <a:latin typeface="Arial Black"/>
              </a:rPr>
              <a:t>Failure to comply  </a:t>
            </a:r>
          </a:p>
          <a:p>
            <a:pPr algn="ctr" rtl="0"/>
            <a:r>
              <a:rPr lang="en-US" sz="3600" kern="10" spc="0" smtClean="0">
                <a:ln w="9525">
                  <a:solidFill>
                    <a:srgbClr val="FF0000"/>
                  </a:solidFill>
                  <a:round/>
                  <a:headEnd/>
                  <a:tailEnd/>
                </a:ln>
                <a:solidFill>
                  <a:srgbClr val="000066"/>
                </a:solidFill>
                <a:effectLst/>
                <a:latin typeface="Arial Black"/>
              </a:rPr>
              <a:t>with this directive </a:t>
            </a:r>
          </a:p>
          <a:p>
            <a:pPr algn="ctr" rtl="0"/>
            <a:r>
              <a:rPr lang="en-US" sz="3600" kern="10" spc="0" smtClean="0">
                <a:ln w="9525">
                  <a:solidFill>
                    <a:srgbClr val="FF0000"/>
                  </a:solidFill>
                  <a:round/>
                  <a:headEnd/>
                  <a:tailEnd/>
                </a:ln>
                <a:solidFill>
                  <a:srgbClr val="000066"/>
                </a:solidFill>
                <a:effectLst/>
                <a:latin typeface="Arial Black"/>
              </a:rPr>
              <a:t>could </a:t>
            </a:r>
          </a:p>
          <a:p>
            <a:pPr algn="ctr" rtl="0"/>
            <a:r>
              <a:rPr lang="en-US" sz="3600" kern="10" spc="0" smtClean="0">
                <a:ln w="9525">
                  <a:solidFill>
                    <a:srgbClr val="FF0000"/>
                  </a:solidFill>
                  <a:round/>
                  <a:headEnd/>
                  <a:tailEnd/>
                </a:ln>
                <a:solidFill>
                  <a:srgbClr val="000066"/>
                </a:solidFill>
                <a:effectLst/>
                <a:latin typeface="Arial Black"/>
              </a:rPr>
              <a:t>result in</a:t>
            </a:r>
          </a:p>
          <a:p>
            <a:pPr algn="ctr" rtl="0"/>
            <a:r>
              <a:rPr lang="en-US" sz="3600" kern="10" spc="0" smtClean="0">
                <a:ln w="9525">
                  <a:solidFill>
                    <a:srgbClr val="FF0000"/>
                  </a:solidFill>
                  <a:round/>
                  <a:headEnd/>
                  <a:tailEnd/>
                </a:ln>
                <a:solidFill>
                  <a:srgbClr val="000066"/>
                </a:solidFill>
                <a:effectLst/>
                <a:latin typeface="Arial Black"/>
              </a:rPr>
              <a:t>the forfeiture of future </a:t>
            </a:r>
          </a:p>
          <a:p>
            <a:pPr algn="ctr" rtl="0"/>
            <a:r>
              <a:rPr lang="en-US" sz="3600" kern="10" spc="0" smtClean="0">
                <a:ln w="9525">
                  <a:solidFill>
                    <a:srgbClr val="FF0000"/>
                  </a:solidFill>
                  <a:round/>
                  <a:headEnd/>
                  <a:tailEnd/>
                </a:ln>
                <a:solidFill>
                  <a:srgbClr val="000066"/>
                </a:solidFill>
                <a:effectLst/>
                <a:latin typeface="Arial Black"/>
              </a:rPr>
              <a:t>NEMOA games! </a:t>
            </a:r>
            <a:endParaRPr lang="en-US" sz="3600" kern="10" spc="0">
              <a:ln w="9525">
                <a:solidFill>
                  <a:srgbClr val="FF0000"/>
                </a:solidFill>
                <a:round/>
                <a:headEnd/>
                <a:tailEnd/>
              </a:ln>
              <a:solidFill>
                <a:srgbClr val="000066"/>
              </a:solidFill>
              <a:effectLst/>
              <a:latin typeface="Arial Black"/>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891CF92-23B3-40F8-A218-DCF87A11AD87}" type="slidenum">
              <a:rPr lang="en-US" smtClean="0"/>
              <a:pPr/>
              <a:t>17</a:t>
            </a:fld>
            <a:endParaRPr lang="en-US"/>
          </a:p>
        </p:txBody>
      </p:sp>
      <p:sp>
        <p:nvSpPr>
          <p:cNvPr id="3" name="Footer Placeholder 2"/>
          <p:cNvSpPr>
            <a:spLocks noGrp="1"/>
          </p:cNvSpPr>
          <p:nvPr>
            <p:ph type="ftr" sz="quarter" idx="11"/>
          </p:nvPr>
        </p:nvSpPr>
        <p:spPr/>
        <p:txBody>
          <a:bodyPr/>
          <a:lstStyle/>
          <a:p>
            <a:r>
              <a:rPr lang="en-US" dirty="0" smtClean="0">
                <a:solidFill>
                  <a:schemeClr val="bg1">
                    <a:lumMod val="85000"/>
                  </a:schemeClr>
                </a:solidFill>
              </a:rPr>
              <a:t>Baseball Training Presentation              created by John Hickey</a:t>
            </a:r>
            <a:endParaRPr lang="en-US" dirty="0">
              <a:solidFill>
                <a:schemeClr val="bg1">
                  <a:lumMod val="85000"/>
                </a:schemeClr>
              </a:solidFill>
            </a:endParaRPr>
          </a:p>
        </p:txBody>
      </p:sp>
      <p:sp>
        <p:nvSpPr>
          <p:cNvPr id="16386" name="AutoShape 2" descr="imag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imag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0" name="AutoShape 6" descr="imag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1" name="Picture 7"/>
          <p:cNvPicPr>
            <a:picLocks noChangeAspect="1" noChangeArrowheads="1"/>
          </p:cNvPicPr>
          <p:nvPr/>
        </p:nvPicPr>
        <p:blipFill>
          <a:blip r:embed="rId3" cstate="print"/>
          <a:srcRect/>
          <a:stretch>
            <a:fillRect/>
          </a:stretch>
        </p:blipFill>
        <p:spPr bwMode="auto">
          <a:xfrm>
            <a:off x="2389284" y="3428999"/>
            <a:ext cx="3935316" cy="2955939"/>
          </a:xfrm>
          <a:prstGeom prst="rect">
            <a:avLst/>
          </a:prstGeom>
          <a:noFill/>
          <a:ln w="9525">
            <a:noFill/>
            <a:miter lim="800000"/>
            <a:headEnd/>
            <a:tailEnd/>
          </a:ln>
        </p:spPr>
      </p:pic>
      <p:sp>
        <p:nvSpPr>
          <p:cNvPr id="55298" name="WordArt 2"/>
          <p:cNvSpPr>
            <a:spLocks noChangeArrowheads="1" noChangeShapeType="1" noTextEdit="1"/>
          </p:cNvSpPr>
          <p:nvPr/>
        </p:nvSpPr>
        <p:spPr bwMode="auto">
          <a:xfrm>
            <a:off x="1295400" y="990600"/>
            <a:ext cx="5934075" cy="2428875"/>
          </a:xfrm>
          <a:prstGeom prst="rect">
            <a:avLst/>
          </a:prstGeom>
        </p:spPr>
        <p:txBody>
          <a:bodyPr wrap="none" fromWordArt="1">
            <a:prstTxWarp prst="textPlain">
              <a:avLst>
                <a:gd name="adj" fmla="val 50000"/>
              </a:avLst>
            </a:prstTxWarp>
          </a:bodyPr>
          <a:lstStyle/>
          <a:p>
            <a:pPr algn="ctr" rtl="0"/>
            <a:r>
              <a:rPr lang="en-US" sz="3600" kern="10" spc="0" smtClean="0">
                <a:ln w="9525">
                  <a:solidFill>
                    <a:srgbClr val="FF0000"/>
                  </a:solidFill>
                  <a:round/>
                  <a:headEnd/>
                  <a:tailEnd/>
                </a:ln>
                <a:solidFill>
                  <a:srgbClr val="000066"/>
                </a:solidFill>
                <a:effectLst/>
                <a:latin typeface="Arial Black"/>
              </a:rPr>
              <a:t>It's about </a:t>
            </a:r>
          </a:p>
          <a:p>
            <a:pPr algn="ctr" rtl="0"/>
            <a:r>
              <a:rPr lang="en-US" sz="3600" kern="10" spc="0" smtClean="0">
                <a:ln w="9525">
                  <a:solidFill>
                    <a:srgbClr val="FF0000"/>
                  </a:solidFill>
                  <a:round/>
                  <a:headEnd/>
                  <a:tailEnd/>
                </a:ln>
                <a:solidFill>
                  <a:srgbClr val="000066"/>
                </a:solidFill>
                <a:effectLst/>
                <a:latin typeface="Arial Black"/>
              </a:rPr>
              <a:t>legal liability</a:t>
            </a:r>
          </a:p>
          <a:p>
            <a:pPr algn="ctr" rtl="0"/>
            <a:r>
              <a:rPr lang="en-US" sz="3600" kern="10" spc="0" smtClean="0">
                <a:ln w="9525">
                  <a:solidFill>
                    <a:srgbClr val="FF0000"/>
                  </a:solidFill>
                  <a:round/>
                  <a:headEnd/>
                  <a:tailEnd/>
                </a:ln>
                <a:solidFill>
                  <a:srgbClr val="000066"/>
                </a:solidFill>
                <a:effectLst/>
                <a:latin typeface="Arial Black"/>
              </a:rPr>
              <a:t>as well as </a:t>
            </a:r>
          </a:p>
          <a:p>
            <a:pPr algn="ctr" rtl="0"/>
            <a:r>
              <a:rPr lang="en-US" sz="3600" kern="10" spc="0" smtClean="0">
                <a:ln w="9525">
                  <a:solidFill>
                    <a:srgbClr val="FF0000"/>
                  </a:solidFill>
                  <a:round/>
                  <a:headEnd/>
                  <a:tailEnd/>
                </a:ln>
                <a:solidFill>
                  <a:srgbClr val="000066"/>
                </a:solidFill>
                <a:effectLst/>
                <a:latin typeface="Arial Black"/>
              </a:rPr>
              <a:t>organizational pride !</a:t>
            </a:r>
            <a:endParaRPr lang="en-US" sz="3600" kern="10" spc="0">
              <a:ln w="9525">
                <a:solidFill>
                  <a:srgbClr val="FF0000"/>
                </a:solidFill>
                <a:round/>
                <a:headEnd/>
                <a:tailEnd/>
              </a:ln>
              <a:solidFill>
                <a:srgbClr val="000066"/>
              </a:solidFill>
              <a:effectLst/>
              <a:latin typeface="Arial Black"/>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891CF92-23B3-40F8-A218-DCF87A11AD87}" type="slidenum">
              <a:rPr lang="en-US" smtClean="0"/>
              <a:pPr/>
              <a:t>18</a:t>
            </a:fld>
            <a:endParaRPr lang="en-US"/>
          </a:p>
        </p:txBody>
      </p:sp>
      <p:sp>
        <p:nvSpPr>
          <p:cNvPr id="3" name="Footer Placeholder 2"/>
          <p:cNvSpPr>
            <a:spLocks noGrp="1"/>
          </p:cNvSpPr>
          <p:nvPr>
            <p:ph type="ftr" sz="quarter" idx="11"/>
          </p:nvPr>
        </p:nvSpPr>
        <p:spPr/>
        <p:txBody>
          <a:bodyPr/>
          <a:lstStyle/>
          <a:p>
            <a:r>
              <a:rPr lang="en-US" dirty="0" smtClean="0">
                <a:solidFill>
                  <a:schemeClr val="bg1">
                    <a:lumMod val="85000"/>
                  </a:schemeClr>
                </a:solidFill>
              </a:rPr>
              <a:t>Baseball Training Presentation              created by John Hickey</a:t>
            </a:r>
            <a:endParaRPr lang="en-US" dirty="0">
              <a:solidFill>
                <a:schemeClr val="bg1">
                  <a:lumMod val="85000"/>
                </a:schemeClr>
              </a:solidFill>
            </a:endParaRPr>
          </a:p>
        </p:txBody>
      </p:sp>
      <p:sp>
        <p:nvSpPr>
          <p:cNvPr id="16386" name="AutoShape 2" descr="imag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imag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0" name="AutoShape 6" descr="imag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1" name="Picture 7"/>
          <p:cNvPicPr>
            <a:picLocks noChangeAspect="1" noChangeArrowheads="1"/>
          </p:cNvPicPr>
          <p:nvPr/>
        </p:nvPicPr>
        <p:blipFill>
          <a:blip r:embed="rId3" cstate="print"/>
          <a:srcRect/>
          <a:stretch>
            <a:fillRect/>
          </a:stretch>
        </p:blipFill>
        <p:spPr bwMode="auto">
          <a:xfrm>
            <a:off x="2389284" y="3428999"/>
            <a:ext cx="3935316" cy="2955939"/>
          </a:xfrm>
          <a:prstGeom prst="rect">
            <a:avLst/>
          </a:prstGeom>
          <a:noFill/>
          <a:ln w="9525">
            <a:noFill/>
            <a:miter lim="800000"/>
            <a:headEnd/>
            <a:tailEnd/>
          </a:ln>
        </p:spPr>
      </p:pic>
      <p:sp>
        <p:nvSpPr>
          <p:cNvPr id="56322" name="WordArt 2"/>
          <p:cNvSpPr>
            <a:spLocks noChangeArrowheads="1" noChangeShapeType="1" noTextEdit="1"/>
          </p:cNvSpPr>
          <p:nvPr/>
        </p:nvSpPr>
        <p:spPr bwMode="auto">
          <a:xfrm>
            <a:off x="2514600" y="457200"/>
            <a:ext cx="3562350" cy="790575"/>
          </a:xfrm>
          <a:prstGeom prst="rect">
            <a:avLst/>
          </a:prstGeom>
        </p:spPr>
        <p:txBody>
          <a:bodyPr wrap="none" fromWordArt="1">
            <a:prstTxWarp prst="textPlain">
              <a:avLst>
                <a:gd name="adj" fmla="val 50000"/>
              </a:avLst>
            </a:prstTxWarp>
          </a:bodyPr>
          <a:lstStyle/>
          <a:p>
            <a:pPr algn="ctr" rtl="0"/>
            <a:r>
              <a:rPr lang="en-US" sz="3600" kern="10" spc="0" smtClean="0">
                <a:ln w="9525">
                  <a:solidFill>
                    <a:srgbClr val="FF0000"/>
                  </a:solidFill>
                  <a:round/>
                  <a:headEnd/>
                  <a:tailEnd/>
                </a:ln>
                <a:solidFill>
                  <a:srgbClr val="000066"/>
                </a:solidFill>
                <a:effectLst/>
                <a:latin typeface="Arial Black"/>
              </a:rPr>
              <a:t>Strive to be elite...</a:t>
            </a:r>
            <a:endParaRPr lang="en-US" sz="3600" kern="10" spc="0">
              <a:ln w="9525">
                <a:solidFill>
                  <a:srgbClr val="FF0000"/>
                </a:solidFill>
                <a:round/>
                <a:headEnd/>
                <a:tailEnd/>
              </a:ln>
              <a:solidFill>
                <a:srgbClr val="000066"/>
              </a:solidFill>
              <a:effectLst/>
              <a:latin typeface="Arial Black"/>
            </a:endParaRPr>
          </a:p>
        </p:txBody>
      </p:sp>
      <p:sp>
        <p:nvSpPr>
          <p:cNvPr id="10" name="TextBox 9"/>
          <p:cNvSpPr txBox="1"/>
          <p:nvPr/>
        </p:nvSpPr>
        <p:spPr>
          <a:xfrm>
            <a:off x="1295400" y="1295400"/>
            <a:ext cx="5943600" cy="1938992"/>
          </a:xfrm>
          <a:prstGeom prst="rect">
            <a:avLst/>
          </a:prstGeom>
          <a:noFill/>
        </p:spPr>
        <p:txBody>
          <a:bodyPr wrap="square" rtlCol="0">
            <a:spAutoFit/>
          </a:bodyPr>
          <a:lstStyle/>
          <a:p>
            <a:pPr algn="ctr"/>
            <a:r>
              <a:rPr lang="en-US" sz="12000" b="1" dirty="0" smtClean="0">
                <a:solidFill>
                  <a:srgbClr val="000066"/>
                </a:solidFill>
                <a:latin typeface="Cambria Math" pitchFamily="18" charset="0"/>
                <a:ea typeface="Cambria Math" pitchFamily="18" charset="0"/>
                <a:cs typeface="Arial Unicode MS" pitchFamily="34" charset="-128"/>
              </a:rPr>
              <a:t>NEMOA</a:t>
            </a:r>
            <a:endParaRPr lang="en-US" sz="12000" b="1" dirty="0" smtClean="0">
              <a:solidFill>
                <a:srgbClr val="000066"/>
              </a:solidFill>
              <a:latin typeface="Cambria Math" pitchFamily="18" charset="0"/>
              <a:ea typeface="Cambria Math" pitchFamily="18" charset="0"/>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0" fill="hold"/>
                                        <p:tgtEl>
                                          <p:spTgt spid="10"/>
                                        </p:tgtEl>
                                        <p:attrNameLst>
                                          <p:attrName>ppt_w</p:attrName>
                                        </p:attrNameLst>
                                      </p:cBhvr>
                                      <p:tavLst>
                                        <p:tav tm="0">
                                          <p:val>
                                            <p:fltVal val="0"/>
                                          </p:val>
                                        </p:tav>
                                        <p:tav tm="100000">
                                          <p:val>
                                            <p:strVal val="#ppt_w"/>
                                          </p:val>
                                        </p:tav>
                                      </p:tavLst>
                                    </p:anim>
                                    <p:anim calcmode="lin" valueType="num">
                                      <p:cBhvr>
                                        <p:cTn id="8" dur="5000" fill="hold"/>
                                        <p:tgtEl>
                                          <p:spTgt spid="10"/>
                                        </p:tgtEl>
                                        <p:attrNameLst>
                                          <p:attrName>ppt_h</p:attrName>
                                        </p:attrNameLst>
                                      </p:cBhvr>
                                      <p:tavLst>
                                        <p:tav tm="0">
                                          <p:val>
                                            <p:fltVal val="0"/>
                                          </p:val>
                                        </p:tav>
                                        <p:tav tm="100000">
                                          <p:val>
                                            <p:strVal val="#ppt_h"/>
                                          </p:val>
                                        </p:tav>
                                      </p:tavLst>
                                    </p:anim>
                                    <p:anim calcmode="lin" valueType="num">
                                      <p:cBhvr>
                                        <p:cTn id="9" dur="5000" fill="hold"/>
                                        <p:tgtEl>
                                          <p:spTgt spid="10"/>
                                        </p:tgtEl>
                                        <p:attrNameLst>
                                          <p:attrName>style.rotation</p:attrName>
                                        </p:attrNameLst>
                                      </p:cBhvr>
                                      <p:tavLst>
                                        <p:tav tm="0">
                                          <p:val>
                                            <p:fltVal val="90"/>
                                          </p:val>
                                        </p:tav>
                                        <p:tav tm="100000">
                                          <p:val>
                                            <p:fltVal val="0"/>
                                          </p:val>
                                        </p:tav>
                                      </p:tavLst>
                                    </p:anim>
                                    <p:animEffect transition="in" filter="fade">
                                      <p:cBhvr>
                                        <p:cTn id="10"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2" name="Picture 8" descr="http://ecx.images-amazon.com/images/I/21j9iwgaTLL._SL500_AA300_.jpg"/>
          <p:cNvPicPr>
            <a:picLocks noChangeAspect="1" noChangeArrowheads="1"/>
          </p:cNvPicPr>
          <p:nvPr/>
        </p:nvPicPr>
        <p:blipFill>
          <a:blip r:embed="rId3" cstate="print"/>
          <a:srcRect/>
          <a:stretch>
            <a:fillRect/>
          </a:stretch>
        </p:blipFill>
        <p:spPr bwMode="auto">
          <a:xfrm>
            <a:off x="2514600" y="4038600"/>
            <a:ext cx="647700" cy="647700"/>
          </a:xfrm>
          <a:prstGeom prst="rect">
            <a:avLst/>
          </a:prstGeom>
          <a:noFill/>
        </p:spPr>
      </p:pic>
      <p:sp>
        <p:nvSpPr>
          <p:cNvPr id="5" name="Footer Placeholder 4"/>
          <p:cNvSpPr>
            <a:spLocks noGrp="1"/>
          </p:cNvSpPr>
          <p:nvPr>
            <p:ph type="ftr" sz="quarter" idx="11"/>
          </p:nvPr>
        </p:nvSpPr>
        <p:spPr/>
        <p:txBody>
          <a:bodyPr/>
          <a:lstStyle/>
          <a:p>
            <a:r>
              <a:rPr lang="en-US" dirty="0" smtClean="0">
                <a:solidFill>
                  <a:schemeClr val="bg1">
                    <a:lumMod val="85000"/>
                  </a:schemeClr>
                </a:solidFill>
              </a:rPr>
              <a:t>Baseball Training Presentation              created by John Hickey</a:t>
            </a:r>
            <a:endParaRPr lang="en-US"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1891CF92-23B3-40F8-A218-DCF87A11AD87}" type="slidenum">
              <a:rPr lang="en-US" smtClean="0"/>
              <a:pPr/>
              <a:t>19</a:t>
            </a:fld>
            <a:endParaRPr lang="en-US"/>
          </a:p>
        </p:txBody>
      </p:sp>
      <p:sp>
        <p:nvSpPr>
          <p:cNvPr id="12" name="Title 5"/>
          <p:cNvSpPr txBox="1">
            <a:spLocks/>
          </p:cNvSpPr>
          <p:nvPr/>
        </p:nvSpPr>
        <p:spPr>
          <a:xfrm>
            <a:off x="1371600" y="381000"/>
            <a:ext cx="6172200" cy="762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66"/>
                </a:solidFill>
                <a:effectLst/>
                <a:uLnTx/>
                <a:uFillTx/>
                <a:latin typeface="+mj-lt"/>
                <a:ea typeface="+mj-ea"/>
                <a:cs typeface="+mj-cs"/>
              </a:rPr>
              <a:t>Other important uniform considerations:</a:t>
            </a:r>
            <a:endParaRPr kumimoji="0" lang="en-US" sz="2400" b="0" i="0" u="none" strike="noStrike" kern="1200" cap="none" spc="0" normalizeH="0" baseline="0" noProof="0" dirty="0">
              <a:ln>
                <a:noFill/>
              </a:ln>
              <a:solidFill>
                <a:srgbClr val="000066"/>
              </a:solidFill>
              <a:effectLst/>
              <a:uLnTx/>
              <a:uFillTx/>
              <a:latin typeface="+mj-lt"/>
              <a:ea typeface="+mj-ea"/>
              <a:cs typeface="+mj-cs"/>
            </a:endParaRPr>
          </a:p>
        </p:txBody>
      </p:sp>
      <p:pic>
        <p:nvPicPr>
          <p:cNvPr id="11" name="Picture 2" descr="Product models preview Click to enlarge"/>
          <p:cNvPicPr>
            <a:picLocks noChangeAspect="1" noChangeArrowheads="1"/>
          </p:cNvPicPr>
          <p:nvPr/>
        </p:nvPicPr>
        <p:blipFill>
          <a:blip r:embed="rId4" cstate="print"/>
          <a:srcRect/>
          <a:stretch>
            <a:fillRect/>
          </a:stretch>
        </p:blipFill>
        <p:spPr bwMode="auto">
          <a:xfrm>
            <a:off x="152400" y="228600"/>
            <a:ext cx="1748414" cy="4419602"/>
          </a:xfrm>
          <a:prstGeom prst="rect">
            <a:avLst/>
          </a:prstGeom>
          <a:noFill/>
        </p:spPr>
      </p:pic>
      <p:pic>
        <p:nvPicPr>
          <p:cNvPr id="8" name="Picture 9" descr="http://www.ohsaa.org/officials/BaseballUmp.JPG"/>
          <p:cNvPicPr>
            <a:picLocks noChangeAspect="1" noChangeArrowheads="1"/>
          </p:cNvPicPr>
          <p:nvPr/>
        </p:nvPicPr>
        <p:blipFill>
          <a:blip r:embed="rId5" cstate="print"/>
          <a:srcRect/>
          <a:stretch>
            <a:fillRect/>
          </a:stretch>
        </p:blipFill>
        <p:spPr bwMode="auto">
          <a:xfrm>
            <a:off x="7162800" y="304800"/>
            <a:ext cx="1715911" cy="4267200"/>
          </a:xfrm>
          <a:prstGeom prst="rect">
            <a:avLst/>
          </a:prstGeom>
          <a:noFill/>
        </p:spPr>
      </p:pic>
      <p:sp>
        <p:nvSpPr>
          <p:cNvPr id="14" name="Title 5"/>
          <p:cNvSpPr txBox="1">
            <a:spLocks/>
          </p:cNvSpPr>
          <p:nvPr/>
        </p:nvSpPr>
        <p:spPr>
          <a:xfrm>
            <a:off x="1752600" y="2362200"/>
            <a:ext cx="914400" cy="762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66"/>
                </a:solidFill>
                <a:effectLst/>
                <a:uLnTx/>
                <a:uFillTx/>
                <a:latin typeface="+mj-lt"/>
                <a:ea typeface="+mj-ea"/>
                <a:cs typeface="+mj-cs"/>
              </a:rPr>
              <a:t>CUP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100" b="1" dirty="0" smtClean="0">
                <a:solidFill>
                  <a:srgbClr val="000066"/>
                </a:solidFill>
                <a:latin typeface="+mj-lt"/>
                <a:ea typeface="+mj-ea"/>
                <a:cs typeface="+mj-cs"/>
              </a:rPr>
              <a:t>o</a:t>
            </a:r>
            <a:r>
              <a:rPr lang="en-US" sz="1100" b="1" dirty="0" smtClean="0">
                <a:solidFill>
                  <a:srgbClr val="000066"/>
                </a:solidFill>
                <a:latin typeface="+mj-lt"/>
                <a:ea typeface="+mj-ea"/>
                <a:cs typeface="+mj-cs"/>
              </a:rPr>
              <a:t>r not...   </a:t>
            </a:r>
            <a:r>
              <a:rPr lang="en-US" sz="900" dirty="0" smtClean="0">
                <a:solidFill>
                  <a:srgbClr val="000066"/>
                </a:solidFill>
                <a:latin typeface="+mj-lt"/>
                <a:ea typeface="+mj-ea"/>
                <a:cs typeface="+mj-cs"/>
                <a:sym typeface="Wingdings" pitchFamily="2" charset="2"/>
              </a:rPr>
              <a:t></a:t>
            </a:r>
            <a:endParaRPr kumimoji="0" lang="en-US" sz="900" i="0" u="none" strike="noStrike" kern="1200" cap="none" spc="0" normalizeH="0" baseline="0" noProof="0" dirty="0">
              <a:ln>
                <a:noFill/>
              </a:ln>
              <a:solidFill>
                <a:srgbClr val="000066"/>
              </a:solidFill>
              <a:effectLst/>
              <a:uLnTx/>
              <a:uFillTx/>
              <a:latin typeface="+mj-lt"/>
              <a:ea typeface="+mj-ea"/>
              <a:cs typeface="+mj-cs"/>
            </a:endParaRPr>
          </a:p>
        </p:txBody>
      </p:sp>
      <p:sp>
        <p:nvSpPr>
          <p:cNvPr id="15" name="Title 5"/>
          <p:cNvSpPr txBox="1">
            <a:spLocks/>
          </p:cNvSpPr>
          <p:nvPr/>
        </p:nvSpPr>
        <p:spPr>
          <a:xfrm>
            <a:off x="1905000" y="1295400"/>
            <a:ext cx="3962400" cy="762000"/>
          </a:xfrm>
          <a:prstGeom prst="rect">
            <a:avLst/>
          </a:prstGeom>
        </p:spPr>
        <p:txBody>
          <a:bodyPr vert="horz" lIns="91440" tIns="45720" rIns="91440" bIns="45720" rtlCol="0" anchor="ctr">
            <a:normAutofit fontScale="97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66"/>
                </a:solidFill>
                <a:effectLst/>
                <a:uLnTx/>
                <a:uFillTx/>
                <a:latin typeface="+mj-lt"/>
                <a:ea typeface="+mj-ea"/>
                <a:cs typeface="+mj-cs"/>
              </a:rPr>
              <a:t>Ball</a:t>
            </a:r>
            <a:r>
              <a:rPr kumimoji="0" lang="en-US" sz="2400" b="1" i="0" u="none" strike="noStrike" kern="1200" cap="none" spc="0" normalizeH="0" noProof="0" dirty="0" smtClean="0">
                <a:ln>
                  <a:noFill/>
                </a:ln>
                <a:solidFill>
                  <a:srgbClr val="000066"/>
                </a:solidFill>
                <a:effectLst/>
                <a:uLnTx/>
                <a:uFillTx/>
                <a:latin typeface="+mj-lt"/>
                <a:ea typeface="+mj-ea"/>
                <a:cs typeface="+mj-cs"/>
              </a:rPr>
              <a:t> Bag</a:t>
            </a:r>
            <a:r>
              <a:rPr kumimoji="0" lang="en-US" i="0" u="none" strike="noStrike" kern="1200" cap="none" spc="0" normalizeH="0" noProof="0" dirty="0" smtClean="0">
                <a:ln>
                  <a:noFill/>
                </a:ln>
                <a:solidFill>
                  <a:srgbClr val="000066"/>
                </a:solidFill>
                <a:effectLst/>
                <a:uLnTx/>
                <a:uFillTx/>
                <a:latin typeface="+mj-lt"/>
                <a:ea typeface="+mj-ea"/>
                <a:cs typeface="+mj-cs"/>
              </a:rPr>
              <a:t>(s)</a:t>
            </a:r>
            <a:r>
              <a:rPr kumimoji="0" lang="en-US" sz="2500" b="1" i="0" u="none" strike="noStrike" kern="1200" cap="none" spc="0" normalizeH="0" noProof="0" dirty="0" smtClean="0">
                <a:ln>
                  <a:noFill/>
                </a:ln>
                <a:solidFill>
                  <a:srgbClr val="000066"/>
                </a:solidFill>
                <a:effectLst/>
                <a:uLnTx/>
                <a:uFillTx/>
                <a:latin typeface="+mj-lt"/>
                <a:ea typeface="+mj-ea"/>
                <a:cs typeface="+mj-cs"/>
              </a:rPr>
              <a:t>,</a:t>
            </a:r>
            <a:r>
              <a:rPr kumimoji="0" lang="en-US" b="1" i="0" u="none" strike="noStrike" kern="1200" cap="none" spc="0" normalizeH="0" noProof="0" dirty="0" smtClean="0">
                <a:ln>
                  <a:noFill/>
                </a:ln>
                <a:solidFill>
                  <a:srgbClr val="000066"/>
                </a:solidFill>
                <a:effectLst/>
                <a:uLnTx/>
                <a:uFillTx/>
                <a:latin typeface="+mj-lt"/>
                <a:ea typeface="+mj-ea"/>
                <a:cs typeface="+mj-cs"/>
              </a:rPr>
              <a:t> </a:t>
            </a:r>
            <a:r>
              <a:rPr kumimoji="0" lang="en-US" sz="2400" b="1" i="0" u="none" strike="noStrike" kern="1200" cap="none" spc="0" normalizeH="0" noProof="0" dirty="0" smtClean="0">
                <a:ln>
                  <a:noFill/>
                </a:ln>
                <a:solidFill>
                  <a:srgbClr val="000066"/>
                </a:solidFill>
                <a:effectLst/>
                <a:uLnTx/>
                <a:uFillTx/>
                <a:latin typeface="+mj-lt"/>
                <a:ea typeface="+mj-ea"/>
                <a:cs typeface="+mj-cs"/>
              </a:rPr>
              <a:t>one or two-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noProof="0" dirty="0" smtClean="0">
                <a:ln>
                  <a:noFill/>
                </a:ln>
                <a:solidFill>
                  <a:srgbClr val="000066"/>
                </a:solidFill>
                <a:effectLst/>
                <a:uLnTx/>
                <a:uFillTx/>
                <a:latin typeface="+mj-lt"/>
                <a:ea typeface="+mj-ea"/>
                <a:cs typeface="+mj-cs"/>
              </a:rPr>
              <a:t>navy or gray to match pants</a:t>
            </a:r>
            <a:r>
              <a:rPr lang="en-US" sz="2400" b="1" dirty="0" smtClean="0">
                <a:solidFill>
                  <a:srgbClr val="000066"/>
                </a:solidFill>
                <a:latin typeface="+mj-lt"/>
                <a:ea typeface="+mj-ea"/>
                <a:cs typeface="+mj-cs"/>
              </a:rPr>
              <a:t>.</a:t>
            </a:r>
            <a:endParaRPr kumimoji="0" lang="en-US" sz="2400" b="0" i="0" u="none" strike="noStrike" kern="1200" cap="none" spc="0" normalizeH="0" baseline="0" noProof="0" dirty="0">
              <a:ln>
                <a:noFill/>
              </a:ln>
              <a:solidFill>
                <a:srgbClr val="000066"/>
              </a:solidFill>
              <a:effectLst/>
              <a:uLnTx/>
              <a:uFillTx/>
              <a:latin typeface="+mj-lt"/>
              <a:ea typeface="+mj-ea"/>
              <a:cs typeface="+mj-cs"/>
            </a:endParaRPr>
          </a:p>
        </p:txBody>
      </p:sp>
      <p:sp>
        <p:nvSpPr>
          <p:cNvPr id="17" name="Title 5"/>
          <p:cNvSpPr txBox="1">
            <a:spLocks/>
          </p:cNvSpPr>
          <p:nvPr/>
        </p:nvSpPr>
        <p:spPr>
          <a:xfrm>
            <a:off x="3200400" y="4495800"/>
            <a:ext cx="5715000" cy="9906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rgbClr val="000066"/>
                </a:solidFill>
                <a:effectLst/>
                <a:uLnTx/>
                <a:uFillTx/>
                <a:latin typeface="+mj-lt"/>
                <a:ea typeface="+mj-ea"/>
                <a:cs typeface="+mj-cs"/>
              </a:rPr>
              <a:t>Consider a small pad for noting CR, conferences, ejections etc.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rgbClr val="000066"/>
                </a:solidFill>
                <a:effectLst/>
                <a:uLnTx/>
                <a:uFillTx/>
                <a:latin typeface="+mj-lt"/>
                <a:ea typeface="+mj-ea"/>
                <a:cs typeface="+mj-cs"/>
              </a:rPr>
              <a:t>The line-up card is not always conducive to good note</a:t>
            </a:r>
            <a:r>
              <a:rPr kumimoji="0" lang="en-US" sz="1600" b="1" i="0" u="none" strike="noStrike" kern="1200" cap="none" spc="0" normalizeH="0" noProof="0" dirty="0" smtClean="0">
                <a:ln>
                  <a:noFill/>
                </a:ln>
                <a:solidFill>
                  <a:srgbClr val="000066"/>
                </a:solidFill>
                <a:effectLst/>
                <a:uLnTx/>
                <a:uFillTx/>
                <a:latin typeface="+mj-lt"/>
                <a:ea typeface="+mj-ea"/>
                <a:cs typeface="+mj-cs"/>
              </a:rPr>
              <a:t> taking.</a:t>
            </a:r>
            <a:endParaRPr kumimoji="0" lang="en-US" sz="1600" b="0" i="0" u="none" strike="noStrike" kern="1200" cap="none" spc="0" normalizeH="0" baseline="0" noProof="0" dirty="0">
              <a:ln>
                <a:noFill/>
              </a:ln>
              <a:solidFill>
                <a:srgbClr val="000066"/>
              </a:solidFill>
              <a:effectLst/>
              <a:uLnTx/>
              <a:uFillTx/>
              <a:latin typeface="+mj-lt"/>
              <a:ea typeface="+mj-ea"/>
              <a:cs typeface="+mj-cs"/>
            </a:endParaRPr>
          </a:p>
        </p:txBody>
      </p:sp>
      <p:sp>
        <p:nvSpPr>
          <p:cNvPr id="18" name="Title 5"/>
          <p:cNvSpPr txBox="1">
            <a:spLocks/>
          </p:cNvSpPr>
          <p:nvPr/>
        </p:nvSpPr>
        <p:spPr>
          <a:xfrm>
            <a:off x="3276600" y="3124200"/>
            <a:ext cx="1828800" cy="9906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66"/>
                </a:solidFill>
                <a:effectLst/>
                <a:uLnTx/>
                <a:uFillTx/>
                <a:latin typeface="+mj-lt"/>
                <a:ea typeface="+mj-ea"/>
                <a:cs typeface="+mj-cs"/>
              </a:rPr>
              <a:t>Plate</a:t>
            </a:r>
            <a:r>
              <a:rPr kumimoji="0" lang="en-US" sz="2400" b="1" i="0" u="none" strike="noStrike" kern="1200" cap="none" spc="0" normalizeH="0" noProof="0" dirty="0" smtClean="0">
                <a:ln>
                  <a:noFill/>
                </a:ln>
                <a:solidFill>
                  <a:srgbClr val="000066"/>
                </a:solidFill>
                <a:effectLst/>
                <a:uLnTx/>
                <a:uFillTx/>
                <a:latin typeface="+mj-lt"/>
                <a:ea typeface="+mj-ea"/>
                <a:cs typeface="+mj-cs"/>
              </a:rPr>
              <a:t> </a:t>
            </a:r>
            <a:r>
              <a:rPr kumimoji="0" lang="en-US" sz="2400" b="1" i="0" u="none" strike="noStrike" kern="1200" cap="none" spc="0" normalizeH="0" baseline="0" noProof="0" dirty="0" smtClean="0">
                <a:ln>
                  <a:noFill/>
                </a:ln>
                <a:solidFill>
                  <a:srgbClr val="000066"/>
                </a:solidFill>
                <a:effectLst/>
                <a:uLnTx/>
                <a:uFillTx/>
                <a:latin typeface="+mj-lt"/>
                <a:ea typeface="+mj-ea"/>
                <a:cs typeface="+mj-cs"/>
              </a:rPr>
              <a:t>brush !</a:t>
            </a:r>
            <a:endParaRPr kumimoji="0" lang="en-US" sz="2400" b="0" i="0" u="none" strike="noStrike" kern="1200" cap="none" spc="0" normalizeH="0" baseline="0" noProof="0" dirty="0">
              <a:ln>
                <a:noFill/>
              </a:ln>
              <a:solidFill>
                <a:srgbClr val="000066"/>
              </a:solidFill>
              <a:effectLst/>
              <a:uLnTx/>
              <a:uFillTx/>
              <a:latin typeface="+mj-lt"/>
              <a:ea typeface="+mj-ea"/>
              <a:cs typeface="+mj-cs"/>
            </a:endParaRPr>
          </a:p>
        </p:txBody>
      </p:sp>
      <p:sp>
        <p:nvSpPr>
          <p:cNvPr id="19" name="Title 5"/>
          <p:cNvSpPr txBox="1">
            <a:spLocks/>
          </p:cNvSpPr>
          <p:nvPr/>
        </p:nvSpPr>
        <p:spPr>
          <a:xfrm>
            <a:off x="1905000" y="3886200"/>
            <a:ext cx="1066800" cy="762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66"/>
                </a:solidFill>
                <a:effectLst/>
                <a:uLnTx/>
                <a:uFillTx/>
                <a:latin typeface="+mj-lt"/>
                <a:ea typeface="+mj-ea"/>
                <a:cs typeface="+mj-cs"/>
              </a:rPr>
              <a:t>Pencil.</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1400" b="1" dirty="0" smtClean="0">
                <a:solidFill>
                  <a:srgbClr val="000066"/>
                </a:solidFill>
                <a:latin typeface="+mj-lt"/>
                <a:ea typeface="+mj-ea"/>
                <a:cs typeface="+mj-cs"/>
              </a:rPr>
              <a:t>(Golf)</a:t>
            </a:r>
            <a:endParaRPr kumimoji="0" lang="en-US" sz="1400" b="0" i="0" u="none" strike="noStrike" kern="1200" cap="none" spc="0" normalizeH="0" baseline="0" noProof="0" dirty="0">
              <a:ln>
                <a:noFill/>
              </a:ln>
              <a:solidFill>
                <a:srgbClr val="000066"/>
              </a:solidFill>
              <a:effectLst/>
              <a:uLnTx/>
              <a:uFillTx/>
              <a:latin typeface="+mj-lt"/>
              <a:ea typeface="+mj-ea"/>
              <a:cs typeface="+mj-cs"/>
            </a:endParaRPr>
          </a:p>
        </p:txBody>
      </p:sp>
      <p:sp>
        <p:nvSpPr>
          <p:cNvPr id="20" name="Title 5"/>
          <p:cNvSpPr txBox="1">
            <a:spLocks/>
          </p:cNvSpPr>
          <p:nvPr/>
        </p:nvSpPr>
        <p:spPr>
          <a:xfrm>
            <a:off x="3505200" y="2286000"/>
            <a:ext cx="3276600" cy="7620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66"/>
                </a:solidFill>
                <a:effectLst/>
                <a:uLnTx/>
                <a:uFillTx/>
                <a:latin typeface="+mj-lt"/>
                <a:ea typeface="+mj-ea"/>
                <a:cs typeface="+mj-cs"/>
              </a:rPr>
              <a:t>Indicator.</a:t>
            </a:r>
            <a:r>
              <a:rPr kumimoji="0" lang="en-US" sz="2400" b="1" i="0" u="none" strike="noStrike" kern="1200" cap="none" spc="0" normalizeH="0" noProof="0" dirty="0" smtClean="0">
                <a:ln>
                  <a:noFill/>
                </a:ln>
                <a:solidFill>
                  <a:srgbClr val="000066"/>
                </a:solidFill>
                <a:effectLst/>
                <a:uLnTx/>
                <a:uFillTx/>
                <a:latin typeface="+mj-lt"/>
                <a:ea typeface="+mj-ea"/>
                <a:cs typeface="+mj-cs"/>
              </a:rPr>
              <a:t> </a:t>
            </a:r>
            <a:r>
              <a:rPr kumimoji="0" lang="en-US" sz="2400" b="1" i="0" u="none" strike="noStrike" kern="1200" cap="none" spc="0" normalizeH="0" baseline="0" noProof="0" dirty="0" smtClean="0">
                <a:ln>
                  <a:noFill/>
                </a:ln>
                <a:solidFill>
                  <a:srgbClr val="000066"/>
                </a:solidFill>
                <a:effectLst/>
                <a:uLnTx/>
                <a:uFillTx/>
                <a:latin typeface="+mj-lt"/>
                <a:ea typeface="+mj-ea"/>
                <a:cs typeface="+mj-cs"/>
              </a:rPr>
              <a:t> </a:t>
            </a:r>
            <a:r>
              <a:rPr kumimoji="0" lang="en-US" sz="1400" b="1" i="0" u="none" strike="noStrike" kern="1200" cap="none" spc="0" normalizeH="0" baseline="0" noProof="0" dirty="0" smtClean="0">
                <a:ln>
                  <a:noFill/>
                </a:ln>
                <a:solidFill>
                  <a:srgbClr val="000066"/>
                </a:solidFill>
                <a:effectLst/>
                <a:uLnTx/>
                <a:uFillTx/>
                <a:latin typeface="+mj-lt"/>
                <a:ea typeface="+mj-ea"/>
                <a:cs typeface="+mj-cs"/>
              </a:rPr>
              <a:t>Don’t call it a clicker!  Always hold it in your left hand.</a:t>
            </a:r>
            <a:endParaRPr kumimoji="0" lang="en-US" sz="1400" b="0" i="0" u="none" strike="noStrike" kern="1200" cap="none" spc="0" normalizeH="0" baseline="0" noProof="0" dirty="0">
              <a:ln>
                <a:noFill/>
              </a:ln>
              <a:solidFill>
                <a:srgbClr val="000066"/>
              </a:solidFill>
              <a:effectLst/>
              <a:uLnTx/>
              <a:uFillTx/>
              <a:latin typeface="+mj-lt"/>
              <a:ea typeface="+mj-ea"/>
              <a:cs typeface="+mj-cs"/>
            </a:endParaRPr>
          </a:p>
        </p:txBody>
      </p:sp>
      <p:pic>
        <p:nvPicPr>
          <p:cNvPr id="72706" name="Picture 2" descr="Wood+Handle+Plate+Brush"/>
          <p:cNvPicPr>
            <a:picLocks noChangeAspect="1" noChangeArrowheads="1"/>
          </p:cNvPicPr>
          <p:nvPr/>
        </p:nvPicPr>
        <p:blipFill>
          <a:blip r:embed="rId6" cstate="print"/>
          <a:srcRect/>
          <a:stretch>
            <a:fillRect/>
          </a:stretch>
        </p:blipFill>
        <p:spPr bwMode="auto">
          <a:xfrm>
            <a:off x="3810000" y="3810000"/>
            <a:ext cx="914400" cy="859536"/>
          </a:xfrm>
          <a:prstGeom prst="rect">
            <a:avLst/>
          </a:prstGeom>
          <a:noFill/>
        </p:spPr>
      </p:pic>
      <p:pic>
        <p:nvPicPr>
          <p:cNvPr id="72708" name="Picture 4" descr="http://www.weplaysports.com/supporters/cup/Cup.jpg"/>
          <p:cNvPicPr>
            <a:picLocks noChangeAspect="1" noChangeArrowheads="1"/>
          </p:cNvPicPr>
          <p:nvPr/>
        </p:nvPicPr>
        <p:blipFill>
          <a:blip r:embed="rId7" cstate="print"/>
          <a:srcRect/>
          <a:stretch>
            <a:fillRect/>
          </a:stretch>
        </p:blipFill>
        <p:spPr bwMode="auto">
          <a:xfrm>
            <a:off x="1905000" y="3048000"/>
            <a:ext cx="1143000" cy="857250"/>
          </a:xfrm>
          <a:prstGeom prst="rect">
            <a:avLst/>
          </a:prstGeom>
          <a:noFill/>
        </p:spPr>
      </p:pic>
      <p:pic>
        <p:nvPicPr>
          <p:cNvPr id="72710" name="Picture 6" descr="Four+Wheel+Indicator"/>
          <p:cNvPicPr>
            <a:picLocks noChangeAspect="1" noChangeArrowheads="1"/>
          </p:cNvPicPr>
          <p:nvPr/>
        </p:nvPicPr>
        <p:blipFill>
          <a:blip r:embed="rId8" cstate="print"/>
          <a:srcRect/>
          <a:stretch>
            <a:fillRect/>
          </a:stretch>
        </p:blipFill>
        <p:spPr bwMode="auto">
          <a:xfrm>
            <a:off x="5334000" y="3124200"/>
            <a:ext cx="1524000" cy="1143001"/>
          </a:xfrm>
          <a:prstGeom prst="rect">
            <a:avLst/>
          </a:prstGeom>
          <a:noFill/>
        </p:spPr>
      </p:pic>
      <p:pic>
        <p:nvPicPr>
          <p:cNvPr id="72713" name="Picture 9"/>
          <p:cNvPicPr>
            <a:picLocks noChangeAspect="1" noChangeArrowheads="1"/>
          </p:cNvPicPr>
          <p:nvPr/>
        </p:nvPicPr>
        <p:blipFill>
          <a:blip r:embed="rId9" cstate="print"/>
          <a:srcRect/>
          <a:stretch>
            <a:fillRect/>
          </a:stretch>
        </p:blipFill>
        <p:spPr bwMode="auto">
          <a:xfrm>
            <a:off x="5334000" y="5257800"/>
            <a:ext cx="1176338" cy="964996"/>
          </a:xfrm>
          <a:prstGeom prst="rect">
            <a:avLst/>
          </a:prstGeom>
          <a:noFill/>
          <a:ln w="9525">
            <a:noFill/>
            <a:miter lim="800000"/>
            <a:headEnd/>
            <a:tailEnd/>
          </a:ln>
        </p:spPr>
      </p:pic>
      <p:pic>
        <p:nvPicPr>
          <p:cNvPr id="72715" name="Picture 11" descr="http://www.triple-s-sports.com/images/products/detail/ballbags.jpg"/>
          <p:cNvPicPr>
            <a:picLocks noChangeAspect="1" noChangeArrowheads="1"/>
          </p:cNvPicPr>
          <p:nvPr/>
        </p:nvPicPr>
        <p:blipFill>
          <a:blip r:embed="rId10" cstate="print"/>
          <a:srcRect/>
          <a:stretch>
            <a:fillRect/>
          </a:stretch>
        </p:blipFill>
        <p:spPr bwMode="auto">
          <a:xfrm>
            <a:off x="0" y="4716779"/>
            <a:ext cx="3124200" cy="199167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533400"/>
            <a:ext cx="4724400" cy="5509200"/>
          </a:xfrm>
          <a:prstGeom prst="rect">
            <a:avLst/>
          </a:prstGeom>
          <a:noFill/>
        </p:spPr>
        <p:txBody>
          <a:bodyPr wrap="square" rtlCol="0">
            <a:spAutoFit/>
          </a:bodyPr>
          <a:lstStyle/>
          <a:p>
            <a:pPr algn="ctr"/>
            <a:r>
              <a:rPr lang="en-US" sz="4400" dirty="0" smtClean="0">
                <a:latin typeface="Franklin Gothic Heavy" pitchFamily="34" charset="0"/>
              </a:rPr>
              <a:t>Baseball </a:t>
            </a:r>
            <a:r>
              <a:rPr lang="en-US" sz="4400" dirty="0" smtClean="0">
                <a:latin typeface="Franklin Gothic Heavy" pitchFamily="34" charset="0"/>
              </a:rPr>
              <a:t>Training </a:t>
            </a:r>
            <a:r>
              <a:rPr lang="en-US" sz="4400" dirty="0" smtClean="0">
                <a:latin typeface="Franklin Gothic Heavy" pitchFamily="34" charset="0"/>
              </a:rPr>
              <a:t>Presentation</a:t>
            </a:r>
          </a:p>
          <a:p>
            <a:pPr algn="ctr"/>
            <a:endParaRPr lang="en-US" sz="4400" dirty="0" smtClean="0">
              <a:latin typeface="Franklin Gothic Heavy" pitchFamily="34" charset="0"/>
            </a:endParaRPr>
          </a:p>
          <a:p>
            <a:pPr algn="ctr"/>
            <a:r>
              <a:rPr lang="en-US" sz="4400" dirty="0" smtClean="0">
                <a:latin typeface="Franklin Gothic Heavy" pitchFamily="34" charset="0"/>
              </a:rPr>
              <a:t> </a:t>
            </a:r>
            <a:r>
              <a:rPr lang="en-US" sz="4400" dirty="0" smtClean="0">
                <a:latin typeface="Franklin Gothic Heavy" pitchFamily="34" charset="0"/>
              </a:rPr>
              <a:t>You Are A Professional Umpire</a:t>
            </a:r>
          </a:p>
          <a:p>
            <a:pPr algn="ctr"/>
            <a:r>
              <a:rPr lang="en-US" sz="4400" dirty="0" smtClean="0">
                <a:latin typeface="Franklin Gothic Heavy" pitchFamily="34" charset="0"/>
              </a:rPr>
              <a:t>Look &amp; Act </a:t>
            </a:r>
          </a:p>
          <a:p>
            <a:pPr algn="ctr"/>
            <a:r>
              <a:rPr lang="en-US" sz="4400" dirty="0" smtClean="0">
                <a:latin typeface="Franklin Gothic Heavy" pitchFamily="34" charset="0"/>
              </a:rPr>
              <a:t>the Part</a:t>
            </a:r>
            <a:endParaRPr lang="en-US" sz="4400" dirty="0" smtClean="0">
              <a:latin typeface="Franklin Gothic Heavy" pitchFamily="34" charset="0"/>
            </a:endParaRPr>
          </a:p>
        </p:txBody>
      </p:sp>
      <p:sp>
        <p:nvSpPr>
          <p:cNvPr id="5" name="Footer Placeholder 4"/>
          <p:cNvSpPr>
            <a:spLocks noGrp="1"/>
          </p:cNvSpPr>
          <p:nvPr>
            <p:ph type="ftr" sz="quarter" idx="11"/>
          </p:nvPr>
        </p:nvSpPr>
        <p:spPr/>
        <p:txBody>
          <a:bodyPr/>
          <a:lstStyle/>
          <a:p>
            <a:r>
              <a:rPr lang="en-US" dirty="0" smtClean="0">
                <a:solidFill>
                  <a:schemeClr val="bg1">
                    <a:lumMod val="85000"/>
                  </a:schemeClr>
                </a:solidFill>
              </a:rPr>
              <a:t>Baseball Training Presentation              created by John Hickey</a:t>
            </a:r>
            <a:endParaRPr lang="en-US" dirty="0">
              <a:solidFill>
                <a:schemeClr val="bg1">
                  <a:lumMod val="8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2</a:t>
            </a:fld>
            <a:endParaRPr lang="en-US"/>
          </a:p>
        </p:txBody>
      </p:sp>
      <p:pic>
        <p:nvPicPr>
          <p:cNvPr id="2050" name="Picture 2" descr="http://stalbertbaseball.com/UserFiles/Image/general/img_umpire.jpg"/>
          <p:cNvPicPr>
            <a:picLocks noChangeAspect="1" noChangeArrowheads="1"/>
          </p:cNvPicPr>
          <p:nvPr/>
        </p:nvPicPr>
        <p:blipFill>
          <a:blip r:embed="rId3" cstate="print"/>
          <a:srcRect/>
          <a:stretch>
            <a:fillRect/>
          </a:stretch>
        </p:blipFill>
        <p:spPr bwMode="auto">
          <a:xfrm rot="196419">
            <a:off x="5732425" y="460930"/>
            <a:ext cx="2971800" cy="603275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1295400"/>
            <a:ext cx="4724400" cy="3477875"/>
          </a:xfrm>
          <a:prstGeom prst="rect">
            <a:avLst/>
          </a:prstGeom>
          <a:noFill/>
        </p:spPr>
        <p:txBody>
          <a:bodyPr wrap="square" rtlCol="0">
            <a:spAutoFit/>
          </a:bodyPr>
          <a:lstStyle/>
          <a:p>
            <a:pPr algn="ctr"/>
            <a:r>
              <a:rPr lang="en-US" sz="4400" dirty="0" smtClean="0">
                <a:latin typeface="Franklin Gothic Heavy" pitchFamily="34" charset="0"/>
              </a:rPr>
              <a:t>Enjoy the Game!</a:t>
            </a:r>
          </a:p>
          <a:p>
            <a:pPr algn="ctr"/>
            <a:endParaRPr lang="en-US" sz="4400" dirty="0" smtClean="0">
              <a:latin typeface="Franklin Gothic Heavy" pitchFamily="34" charset="0"/>
            </a:endParaRPr>
          </a:p>
          <a:p>
            <a:pPr algn="ctr"/>
            <a:r>
              <a:rPr lang="en-US" sz="4400" dirty="0" smtClean="0">
                <a:latin typeface="Franklin Gothic Heavy" pitchFamily="34" charset="0"/>
              </a:rPr>
              <a:t> </a:t>
            </a:r>
            <a:r>
              <a:rPr lang="en-US" sz="4400" dirty="0" smtClean="0">
                <a:latin typeface="Franklin Gothic Heavy" pitchFamily="34" charset="0"/>
              </a:rPr>
              <a:t>You have </a:t>
            </a:r>
          </a:p>
          <a:p>
            <a:pPr algn="ctr"/>
            <a:r>
              <a:rPr lang="en-US" sz="4400" dirty="0" smtClean="0">
                <a:latin typeface="Franklin Gothic Heavy" pitchFamily="34" charset="0"/>
              </a:rPr>
              <a:t>the best seat </a:t>
            </a:r>
          </a:p>
          <a:p>
            <a:pPr algn="ctr"/>
            <a:r>
              <a:rPr lang="en-US" sz="4400" dirty="0" smtClean="0">
                <a:latin typeface="Franklin Gothic Heavy" pitchFamily="34" charset="0"/>
              </a:rPr>
              <a:t>in the house!</a:t>
            </a:r>
            <a:endParaRPr lang="en-US" sz="4400" dirty="0" smtClean="0">
              <a:latin typeface="Franklin Gothic Heavy" pitchFamily="34" charset="0"/>
            </a:endParaRPr>
          </a:p>
        </p:txBody>
      </p:sp>
      <p:sp>
        <p:nvSpPr>
          <p:cNvPr id="5" name="Footer Placeholder 4"/>
          <p:cNvSpPr>
            <a:spLocks noGrp="1"/>
          </p:cNvSpPr>
          <p:nvPr>
            <p:ph type="ftr" sz="quarter" idx="11"/>
          </p:nvPr>
        </p:nvSpPr>
        <p:spPr/>
        <p:txBody>
          <a:bodyPr/>
          <a:lstStyle/>
          <a:p>
            <a:r>
              <a:rPr lang="en-US" dirty="0" smtClean="0">
                <a:solidFill>
                  <a:schemeClr val="bg1">
                    <a:lumMod val="85000"/>
                  </a:schemeClr>
                </a:solidFill>
              </a:rPr>
              <a:t>Baseball Training Presentation              created by John Hickey</a:t>
            </a:r>
            <a:endParaRPr lang="en-US" dirty="0">
              <a:solidFill>
                <a:schemeClr val="bg1">
                  <a:lumMod val="8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20</a:t>
            </a:fld>
            <a:endParaRPr lang="en-US"/>
          </a:p>
        </p:txBody>
      </p:sp>
      <p:pic>
        <p:nvPicPr>
          <p:cNvPr id="2050" name="Picture 2" descr="http://stalbertbaseball.com/UserFiles/Image/general/img_umpire.jpg"/>
          <p:cNvPicPr>
            <a:picLocks noChangeAspect="1" noChangeArrowheads="1"/>
          </p:cNvPicPr>
          <p:nvPr/>
        </p:nvPicPr>
        <p:blipFill>
          <a:blip r:embed="rId3" cstate="print"/>
          <a:srcRect/>
          <a:stretch>
            <a:fillRect/>
          </a:stretch>
        </p:blipFill>
        <p:spPr bwMode="auto">
          <a:xfrm rot="196419">
            <a:off x="5732425" y="460930"/>
            <a:ext cx="2971800" cy="603275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533400"/>
            <a:ext cx="4724400" cy="5509200"/>
          </a:xfrm>
          <a:prstGeom prst="rect">
            <a:avLst/>
          </a:prstGeom>
          <a:noFill/>
        </p:spPr>
        <p:txBody>
          <a:bodyPr wrap="square" rtlCol="0">
            <a:spAutoFit/>
          </a:bodyPr>
          <a:lstStyle/>
          <a:p>
            <a:pPr algn="ctr"/>
            <a:r>
              <a:rPr lang="en-US" sz="4400" dirty="0" smtClean="0">
                <a:latin typeface="Franklin Gothic Heavy" pitchFamily="34" charset="0"/>
              </a:rPr>
              <a:t>Umpire:</a:t>
            </a:r>
          </a:p>
          <a:p>
            <a:pPr algn="ctr"/>
            <a:r>
              <a:rPr lang="en-US" sz="4400" dirty="0" smtClean="0">
                <a:latin typeface="Franklin Gothic Heavy" pitchFamily="34" charset="0"/>
              </a:rPr>
              <a:t>The only profession where you have to be perfect the first day and get better from there!</a:t>
            </a:r>
            <a:endParaRPr lang="en-US" sz="4400" dirty="0" smtClean="0">
              <a:latin typeface="Franklin Gothic Heavy" pitchFamily="34" charset="0"/>
            </a:endParaRPr>
          </a:p>
        </p:txBody>
      </p:sp>
      <p:sp>
        <p:nvSpPr>
          <p:cNvPr id="5" name="Footer Placeholder 4"/>
          <p:cNvSpPr>
            <a:spLocks noGrp="1"/>
          </p:cNvSpPr>
          <p:nvPr>
            <p:ph type="ftr" sz="quarter" idx="11"/>
          </p:nvPr>
        </p:nvSpPr>
        <p:spPr/>
        <p:txBody>
          <a:bodyPr/>
          <a:lstStyle/>
          <a:p>
            <a:r>
              <a:rPr lang="en-US" dirty="0" smtClean="0">
                <a:solidFill>
                  <a:schemeClr val="bg1">
                    <a:lumMod val="85000"/>
                  </a:schemeClr>
                </a:solidFill>
              </a:rPr>
              <a:t>Baseball Training Presentation              created by John Hickey</a:t>
            </a:r>
            <a:endParaRPr lang="en-US" dirty="0">
              <a:solidFill>
                <a:schemeClr val="bg1">
                  <a:lumMod val="85000"/>
                </a:schemeClr>
              </a:solidFill>
            </a:endParaRPr>
          </a:p>
        </p:txBody>
      </p:sp>
      <p:sp>
        <p:nvSpPr>
          <p:cNvPr id="7" name="Slide Number Placeholder 6"/>
          <p:cNvSpPr>
            <a:spLocks noGrp="1"/>
          </p:cNvSpPr>
          <p:nvPr>
            <p:ph type="sldNum" sz="quarter" idx="12"/>
          </p:nvPr>
        </p:nvSpPr>
        <p:spPr/>
        <p:txBody>
          <a:bodyPr/>
          <a:lstStyle/>
          <a:p>
            <a:fld id="{9E69D0A2-FB7C-46F0-B726-A0788D180BD3}" type="slidenum">
              <a:rPr lang="en-US" smtClean="0"/>
              <a:pPr/>
              <a:t>3</a:t>
            </a:fld>
            <a:endParaRPr lang="en-US"/>
          </a:p>
        </p:txBody>
      </p:sp>
      <p:pic>
        <p:nvPicPr>
          <p:cNvPr id="6" name="Picture 5"/>
          <p:cNvPicPr>
            <a:picLocks noChangeAspect="1" noChangeArrowheads="1"/>
          </p:cNvPicPr>
          <p:nvPr/>
        </p:nvPicPr>
        <p:blipFill>
          <a:blip r:embed="rId3" cstate="print"/>
          <a:srcRect/>
          <a:stretch>
            <a:fillRect/>
          </a:stretch>
        </p:blipFill>
        <p:spPr bwMode="auto">
          <a:xfrm>
            <a:off x="5257800" y="685800"/>
            <a:ext cx="3581400" cy="57226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2" descr="http://baseball.isport.com/userfiles/Guide/image/Baseball/Umpires-and-Coaches-Meeting-at-Home-Plate-.jpg"/>
          <p:cNvPicPr>
            <a:picLocks noChangeAspect="1" noChangeArrowheads="1"/>
          </p:cNvPicPr>
          <p:nvPr/>
        </p:nvPicPr>
        <p:blipFill>
          <a:blip r:embed="rId3" cstate="print"/>
          <a:srcRect/>
          <a:stretch>
            <a:fillRect/>
          </a:stretch>
        </p:blipFill>
        <p:spPr bwMode="auto">
          <a:xfrm>
            <a:off x="1981200" y="2743200"/>
            <a:ext cx="4912066" cy="3962400"/>
          </a:xfrm>
          <a:prstGeom prst="rect">
            <a:avLst/>
          </a:prstGeom>
          <a:noFill/>
        </p:spPr>
      </p:pic>
      <p:sp>
        <p:nvSpPr>
          <p:cNvPr id="6" name="Title 5"/>
          <p:cNvSpPr>
            <a:spLocks noGrp="1"/>
          </p:cNvSpPr>
          <p:nvPr>
            <p:ph type="ctrTitle"/>
          </p:nvPr>
        </p:nvSpPr>
        <p:spPr>
          <a:xfrm>
            <a:off x="685800" y="533401"/>
            <a:ext cx="7772400" cy="990600"/>
          </a:xfrm>
        </p:spPr>
        <p:txBody>
          <a:bodyPr>
            <a:normAutofit/>
          </a:bodyPr>
          <a:lstStyle/>
          <a:p>
            <a:pPr algn="l"/>
            <a:r>
              <a:rPr lang="en-US" sz="2400" b="1" dirty="0" smtClean="0">
                <a:solidFill>
                  <a:srgbClr val="000066"/>
                </a:solidFill>
              </a:rPr>
              <a:t>Early in </a:t>
            </a:r>
            <a:r>
              <a:rPr lang="en-US" sz="2400" b="1" dirty="0" smtClean="0">
                <a:solidFill>
                  <a:srgbClr val="000066"/>
                </a:solidFill>
              </a:rPr>
              <a:t>his </a:t>
            </a:r>
            <a:r>
              <a:rPr lang="en-US" sz="2400" b="1" dirty="0" smtClean="0">
                <a:solidFill>
                  <a:srgbClr val="000066"/>
                </a:solidFill>
              </a:rPr>
              <a:t>umpiring career </a:t>
            </a:r>
            <a:r>
              <a:rPr lang="en-US" sz="2400" b="1" dirty="0" smtClean="0">
                <a:solidFill>
                  <a:srgbClr val="000066"/>
                </a:solidFill>
              </a:rPr>
              <a:t>a new umpire </a:t>
            </a:r>
            <a:r>
              <a:rPr lang="en-US" sz="2400" b="1" dirty="0" smtClean="0">
                <a:solidFill>
                  <a:srgbClr val="000066"/>
                </a:solidFill>
              </a:rPr>
              <a:t>asked an experienced umpire for advice on </a:t>
            </a:r>
            <a:r>
              <a:rPr lang="en-US" sz="2400" b="1" dirty="0" smtClean="0">
                <a:solidFill>
                  <a:srgbClr val="000066"/>
                </a:solidFill>
              </a:rPr>
              <a:t>umpire </a:t>
            </a:r>
            <a:r>
              <a:rPr lang="en-US" sz="2400" b="1" dirty="0" smtClean="0">
                <a:solidFill>
                  <a:srgbClr val="000066"/>
                </a:solidFill>
              </a:rPr>
              <a:t>equipment</a:t>
            </a:r>
            <a:r>
              <a:rPr lang="en-US" sz="2400" b="1" dirty="0" smtClean="0">
                <a:solidFill>
                  <a:srgbClr val="000066"/>
                </a:solidFill>
              </a:rPr>
              <a:t>.</a:t>
            </a:r>
            <a:endParaRPr lang="en-US" sz="2400" dirty="0">
              <a:solidFill>
                <a:srgbClr val="000066"/>
              </a:solidFill>
            </a:endParaRPr>
          </a:p>
        </p:txBody>
      </p:sp>
      <p:sp>
        <p:nvSpPr>
          <p:cNvPr id="5" name="Footer Placeholder 4"/>
          <p:cNvSpPr>
            <a:spLocks noGrp="1"/>
          </p:cNvSpPr>
          <p:nvPr>
            <p:ph type="ftr" sz="quarter" idx="11"/>
          </p:nvPr>
        </p:nvSpPr>
        <p:spPr/>
        <p:txBody>
          <a:bodyPr/>
          <a:lstStyle/>
          <a:p>
            <a:r>
              <a:rPr lang="en-US" smtClean="0"/>
              <a:t>Baseball Training Presentation              created by John Hickey</a:t>
            </a:r>
            <a:endParaRPr lang="en-US"/>
          </a:p>
        </p:txBody>
      </p:sp>
      <p:sp>
        <p:nvSpPr>
          <p:cNvPr id="4" name="Slide Number Placeholder 3"/>
          <p:cNvSpPr>
            <a:spLocks noGrp="1"/>
          </p:cNvSpPr>
          <p:nvPr>
            <p:ph type="sldNum" sz="quarter" idx="12"/>
          </p:nvPr>
        </p:nvSpPr>
        <p:spPr/>
        <p:txBody>
          <a:bodyPr/>
          <a:lstStyle/>
          <a:p>
            <a:fld id="{1891CF92-23B3-40F8-A218-DCF87A11AD87}" type="slidenum">
              <a:rPr lang="en-US" smtClean="0"/>
              <a:pPr/>
              <a:t>4</a:t>
            </a:fld>
            <a:endParaRPr lang="en-US"/>
          </a:p>
        </p:txBody>
      </p:sp>
      <p:sp>
        <p:nvSpPr>
          <p:cNvPr id="11" name="Title 5"/>
          <p:cNvSpPr txBox="1">
            <a:spLocks/>
          </p:cNvSpPr>
          <p:nvPr/>
        </p:nvSpPr>
        <p:spPr>
          <a:xfrm>
            <a:off x="762000" y="1371600"/>
            <a:ext cx="7772400" cy="1470025"/>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3366"/>
                </a:solidFill>
                <a:effectLst/>
                <a:uLnTx/>
                <a:uFillTx/>
                <a:latin typeface="+mj-lt"/>
                <a:ea typeface="+mj-ea"/>
                <a:cs typeface="+mj-cs"/>
              </a:rPr>
              <a:t>His response was too ALWAYS look professional.  Launder your uniform regularly and maintain your equipment so that it looks like it is all new this season. </a:t>
            </a:r>
            <a:endParaRPr kumimoji="0" lang="en-US" sz="2400" b="0" i="0" u="none" strike="noStrike" kern="1200" cap="none" spc="0" normalizeH="0" baseline="0" noProof="0" dirty="0">
              <a:ln>
                <a:noFill/>
              </a:ln>
              <a:solidFill>
                <a:srgbClr val="003366"/>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http://1.bp.blogspot.com/_WcarMfKmlUQ/TOAOlwg2X3I/AAAAAAAAAzo/fJrYrc8IPr8/s1600/Wilson+Gold.jpg"/>
          <p:cNvPicPr>
            <a:picLocks noChangeAspect="1" noChangeArrowheads="1"/>
          </p:cNvPicPr>
          <p:nvPr/>
        </p:nvPicPr>
        <p:blipFill>
          <a:blip r:embed="rId3" cstate="print"/>
          <a:srcRect/>
          <a:stretch>
            <a:fillRect/>
          </a:stretch>
        </p:blipFill>
        <p:spPr bwMode="auto">
          <a:xfrm>
            <a:off x="6172200" y="2438400"/>
            <a:ext cx="2857500" cy="2857500"/>
          </a:xfrm>
          <a:prstGeom prst="rect">
            <a:avLst/>
          </a:prstGeom>
          <a:noFill/>
        </p:spPr>
      </p:pic>
      <p:sp>
        <p:nvSpPr>
          <p:cNvPr id="5" name="Footer Placeholder 4"/>
          <p:cNvSpPr>
            <a:spLocks noGrp="1"/>
          </p:cNvSpPr>
          <p:nvPr>
            <p:ph type="ftr" sz="quarter" idx="11"/>
          </p:nvPr>
        </p:nvSpPr>
        <p:spPr/>
        <p:txBody>
          <a:bodyPr/>
          <a:lstStyle/>
          <a:p>
            <a:r>
              <a:rPr lang="en-US" dirty="0" smtClean="0">
                <a:solidFill>
                  <a:schemeClr val="bg1">
                    <a:lumMod val="85000"/>
                  </a:schemeClr>
                </a:solidFill>
              </a:rPr>
              <a:t>Baseball Training Presentation              created by John Hickey</a:t>
            </a:r>
            <a:endParaRPr lang="en-US"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1891CF92-23B3-40F8-A218-DCF87A11AD87}" type="slidenum">
              <a:rPr lang="en-US" smtClean="0"/>
              <a:pPr/>
              <a:t>5</a:t>
            </a:fld>
            <a:endParaRPr lang="en-US"/>
          </a:p>
        </p:txBody>
      </p:sp>
      <p:sp>
        <p:nvSpPr>
          <p:cNvPr id="12" name="Title 5"/>
          <p:cNvSpPr txBox="1">
            <a:spLocks/>
          </p:cNvSpPr>
          <p:nvPr/>
        </p:nvSpPr>
        <p:spPr>
          <a:xfrm>
            <a:off x="685800" y="762000"/>
            <a:ext cx="7772400" cy="762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66"/>
                </a:solidFill>
                <a:effectLst/>
                <a:uLnTx/>
                <a:uFillTx/>
                <a:latin typeface="+mj-lt"/>
                <a:ea typeface="+mj-ea"/>
                <a:cs typeface="+mj-cs"/>
              </a:rPr>
              <a:t>He was asked what chest protector he would recommend.</a:t>
            </a:r>
            <a:endParaRPr kumimoji="0" lang="en-US" sz="2400" b="0" i="0" u="none" strike="noStrike" kern="1200" cap="none" spc="0" normalizeH="0" baseline="0" noProof="0" dirty="0">
              <a:ln>
                <a:noFill/>
              </a:ln>
              <a:solidFill>
                <a:srgbClr val="000066"/>
              </a:solidFill>
              <a:effectLst/>
              <a:uLnTx/>
              <a:uFillTx/>
              <a:latin typeface="+mj-lt"/>
              <a:ea typeface="+mj-ea"/>
              <a:cs typeface="+mj-cs"/>
            </a:endParaRPr>
          </a:p>
        </p:txBody>
      </p:sp>
      <p:sp>
        <p:nvSpPr>
          <p:cNvPr id="13" name="Title 5"/>
          <p:cNvSpPr txBox="1">
            <a:spLocks/>
          </p:cNvSpPr>
          <p:nvPr/>
        </p:nvSpPr>
        <p:spPr>
          <a:xfrm>
            <a:off x="685800" y="1295400"/>
            <a:ext cx="8001000" cy="1774825"/>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3366"/>
                </a:solidFill>
                <a:effectLst/>
                <a:uLnTx/>
                <a:uFillTx/>
                <a:latin typeface="+mj-lt"/>
                <a:ea typeface="+mj-ea"/>
                <a:cs typeface="+mj-cs"/>
              </a:rPr>
              <a:t>He responded,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3366"/>
                </a:solidFill>
                <a:effectLst/>
                <a:uLnTx/>
                <a:uFillTx/>
                <a:latin typeface="+mj-lt"/>
                <a:ea typeface="+mj-ea"/>
                <a:cs typeface="+mj-cs"/>
              </a:rPr>
              <a:t>“Would you buy a second rate bullet-proof</a:t>
            </a:r>
            <a:r>
              <a:rPr kumimoji="0" lang="en-US" sz="2400" b="1" i="0" u="none" strike="noStrike" kern="1200" cap="none" spc="0" normalizeH="0" noProof="0" dirty="0" smtClean="0">
                <a:ln>
                  <a:noFill/>
                </a:ln>
                <a:solidFill>
                  <a:srgbClr val="003366"/>
                </a:solidFill>
                <a:effectLst/>
                <a:uLnTx/>
                <a:uFillTx/>
                <a:latin typeface="+mj-lt"/>
                <a:ea typeface="+mj-ea"/>
                <a:cs typeface="+mj-cs"/>
              </a:rPr>
              <a:t> vest?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noProof="0" dirty="0" smtClean="0">
                <a:ln>
                  <a:noFill/>
                </a:ln>
                <a:solidFill>
                  <a:srgbClr val="003366"/>
                </a:solidFill>
                <a:effectLst/>
                <a:uLnTx/>
                <a:uFillTx/>
                <a:latin typeface="+mj-lt"/>
                <a:ea typeface="+mj-ea"/>
                <a:cs typeface="+mj-cs"/>
              </a:rPr>
              <a:t>If you are serious about umpiring, invest in the good stuff.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noProof="0" dirty="0" smtClean="0">
                <a:ln>
                  <a:noFill/>
                </a:ln>
                <a:solidFill>
                  <a:srgbClr val="003366"/>
                </a:solidFill>
                <a:effectLst/>
                <a:uLnTx/>
                <a:uFillTx/>
                <a:latin typeface="+mj-lt"/>
                <a:ea typeface="+mj-ea"/>
                <a:cs typeface="+mj-cs"/>
              </a:rPr>
              <a:t>West vest is the best</a:t>
            </a:r>
            <a:r>
              <a:rPr kumimoji="0" lang="en-US" sz="2400" b="1" i="0" u="none" strike="noStrike" kern="1200" cap="none" spc="0" normalizeH="0" baseline="0" noProof="0" dirty="0" smtClean="0">
                <a:ln>
                  <a:noFill/>
                </a:ln>
                <a:solidFill>
                  <a:srgbClr val="003366"/>
                </a:solidFill>
                <a:effectLst/>
                <a:uLnTx/>
                <a:uFillTx/>
                <a:latin typeface="+mj-lt"/>
                <a:ea typeface="+mj-ea"/>
                <a:cs typeface="+mj-cs"/>
              </a:rPr>
              <a:t>.” </a:t>
            </a:r>
            <a:endParaRPr kumimoji="0" lang="en-US" sz="2400" b="0" i="0" u="none" strike="noStrike" kern="1200" cap="none" spc="0" normalizeH="0" baseline="0" noProof="0" dirty="0">
              <a:ln>
                <a:noFill/>
              </a:ln>
              <a:solidFill>
                <a:srgbClr val="003366"/>
              </a:solidFill>
              <a:effectLst/>
              <a:uLnTx/>
              <a:uFillTx/>
              <a:latin typeface="+mj-lt"/>
              <a:ea typeface="+mj-ea"/>
              <a:cs typeface="+mj-cs"/>
            </a:endParaRPr>
          </a:p>
        </p:txBody>
      </p:sp>
      <p:pic>
        <p:nvPicPr>
          <p:cNvPr id="37890" name="Picture 2" descr="http://m.baseballrampage.com/p/productphotos/DCP-U_display.jpg"/>
          <p:cNvPicPr>
            <a:picLocks noChangeAspect="1" noChangeArrowheads="1"/>
          </p:cNvPicPr>
          <p:nvPr/>
        </p:nvPicPr>
        <p:blipFill>
          <a:blip r:embed="rId4" cstate="print"/>
          <a:srcRect/>
          <a:stretch>
            <a:fillRect/>
          </a:stretch>
        </p:blipFill>
        <p:spPr bwMode="auto">
          <a:xfrm>
            <a:off x="3048000" y="3276600"/>
            <a:ext cx="3200400" cy="2648331"/>
          </a:xfrm>
          <a:prstGeom prst="rect">
            <a:avLst/>
          </a:prstGeom>
          <a:noFill/>
        </p:spPr>
      </p:pic>
      <p:pic>
        <p:nvPicPr>
          <p:cNvPr id="37891" name="Picture 3"/>
          <p:cNvPicPr>
            <a:picLocks noChangeAspect="1" noChangeArrowheads="1"/>
          </p:cNvPicPr>
          <p:nvPr/>
        </p:nvPicPr>
        <p:blipFill>
          <a:blip r:embed="rId5" cstate="print"/>
          <a:srcRect/>
          <a:stretch>
            <a:fillRect/>
          </a:stretch>
        </p:blipFill>
        <p:spPr bwMode="auto">
          <a:xfrm>
            <a:off x="0" y="3090365"/>
            <a:ext cx="3116526" cy="24246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91CF92-23B3-40F8-A218-DCF87A11AD87}" type="slidenum">
              <a:rPr lang="en-US" smtClean="0"/>
              <a:pPr/>
              <a:t>6</a:t>
            </a:fld>
            <a:endParaRPr lang="en-US"/>
          </a:p>
        </p:txBody>
      </p:sp>
      <p:sp>
        <p:nvSpPr>
          <p:cNvPr id="12" name="Title 5"/>
          <p:cNvSpPr txBox="1">
            <a:spLocks/>
          </p:cNvSpPr>
          <p:nvPr/>
        </p:nvSpPr>
        <p:spPr>
          <a:xfrm>
            <a:off x="609600" y="381000"/>
            <a:ext cx="7772400" cy="7620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66"/>
                </a:solidFill>
                <a:effectLst/>
                <a:uLnTx/>
                <a:uFillTx/>
                <a:latin typeface="+mj-lt"/>
                <a:ea typeface="+mj-ea"/>
                <a:cs typeface="+mj-cs"/>
              </a:rPr>
              <a:t>When asked about shoes...</a:t>
            </a:r>
            <a:endParaRPr kumimoji="0" lang="en-US" sz="2400" b="0" i="0" u="none" strike="noStrike" kern="1200" cap="none" spc="0" normalizeH="0" baseline="0" noProof="0" dirty="0">
              <a:ln>
                <a:noFill/>
              </a:ln>
              <a:solidFill>
                <a:srgbClr val="000066"/>
              </a:solidFill>
              <a:effectLst/>
              <a:uLnTx/>
              <a:uFillTx/>
              <a:latin typeface="+mj-lt"/>
              <a:ea typeface="+mj-ea"/>
              <a:cs typeface="+mj-cs"/>
            </a:endParaRPr>
          </a:p>
        </p:txBody>
      </p:sp>
      <p:sp>
        <p:nvSpPr>
          <p:cNvPr id="13" name="Title 5"/>
          <p:cNvSpPr txBox="1">
            <a:spLocks/>
          </p:cNvSpPr>
          <p:nvPr/>
        </p:nvSpPr>
        <p:spPr>
          <a:xfrm>
            <a:off x="609600" y="685800"/>
            <a:ext cx="8001000" cy="1470025"/>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3366"/>
                </a:solidFill>
                <a:effectLst/>
                <a:uLnTx/>
                <a:uFillTx/>
                <a:latin typeface="+mj-lt"/>
                <a:ea typeface="+mj-ea"/>
                <a:cs typeface="+mj-cs"/>
              </a:rPr>
              <a:t>He said, “Have you ever had a 200+ lb. catcher wearing cleats jump back onto your foot</a:t>
            </a:r>
            <a:r>
              <a:rPr kumimoji="0" lang="en-US" sz="2400" b="1" i="0" u="none" strike="noStrike" kern="1200" cap="none" spc="0" normalizeH="0" noProof="0" dirty="0" smtClean="0">
                <a:ln>
                  <a:noFill/>
                </a:ln>
                <a:solidFill>
                  <a:srgbClr val="003366"/>
                </a:solidFill>
                <a:effectLst/>
                <a:uLnTx/>
                <a:uFillTx/>
                <a:latin typeface="+mj-lt"/>
                <a:ea typeface="+mj-ea"/>
                <a:cs typeface="+mj-cs"/>
              </a:rPr>
              <a:t>?    Invest in the good stuff.  </a:t>
            </a:r>
          </a:p>
        </p:txBody>
      </p:sp>
      <p:sp>
        <p:nvSpPr>
          <p:cNvPr id="10" name="Title 5"/>
          <p:cNvSpPr txBox="1">
            <a:spLocks/>
          </p:cNvSpPr>
          <p:nvPr/>
        </p:nvSpPr>
        <p:spPr>
          <a:xfrm>
            <a:off x="609600" y="1524000"/>
            <a:ext cx="7772400" cy="2362200"/>
          </a:xfrm>
          <a:prstGeom prst="rect">
            <a:avLst/>
          </a:prstGeom>
        </p:spPr>
        <p:txBody>
          <a:bodyPr vert="horz" lIns="91440" tIns="45720" rIns="91440" bIns="45720" rtlCol="0" anchor="ct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2400" b="1" dirty="0" smtClean="0">
              <a:solidFill>
                <a:srgbClr val="000066"/>
              </a:solidFill>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400" b="1" dirty="0" smtClean="0">
                <a:solidFill>
                  <a:srgbClr val="000066"/>
                </a:solidFill>
                <a:latin typeface="+mj-lt"/>
                <a:ea typeface="+mj-ea"/>
                <a:cs typeface="+mj-cs"/>
              </a:rPr>
              <a:t>Many umpires like patent leather</a:t>
            </a:r>
            <a:r>
              <a:rPr kumimoji="0" lang="en-US" sz="2400" b="1" i="0" u="none" strike="noStrike" kern="1200" cap="none" spc="0" normalizeH="0" baseline="0" noProof="0" dirty="0" smtClean="0">
                <a:ln>
                  <a:noFill/>
                </a:ln>
                <a:solidFill>
                  <a:srgbClr val="000066"/>
                </a:solidFill>
                <a:effectLst/>
                <a:uLnTx/>
                <a:uFillTx/>
                <a:latin typeface="+mj-lt"/>
                <a:ea typeface="+mj-ea"/>
                <a:cs typeface="+mj-cs"/>
              </a:rPr>
              <a:t>.  The choice is yours, but the best thing you can do regarding your shoes is clean them before you drive</a:t>
            </a:r>
            <a:r>
              <a:rPr kumimoji="0" lang="en-US" sz="2400" b="1" i="0" u="none" strike="noStrike" kern="1200" cap="none" spc="0" normalizeH="0" noProof="0" dirty="0" smtClean="0">
                <a:ln>
                  <a:noFill/>
                </a:ln>
                <a:solidFill>
                  <a:srgbClr val="000066"/>
                </a:solidFill>
                <a:effectLst/>
                <a:uLnTx/>
                <a:uFillTx/>
                <a:latin typeface="+mj-lt"/>
                <a:ea typeface="+mj-ea"/>
                <a:cs typeface="+mj-cs"/>
              </a:rPr>
              <a:t> away at the end of your game.</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2400" b="1" baseline="0" dirty="0" smtClean="0">
              <a:solidFill>
                <a:srgbClr val="000066"/>
              </a:solidFill>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2400" b="1" baseline="0" dirty="0" smtClean="0">
                <a:solidFill>
                  <a:srgbClr val="000066"/>
                </a:solidFill>
                <a:latin typeface="+mj-lt"/>
                <a:ea typeface="+mj-ea"/>
                <a:cs typeface="+mj-cs"/>
              </a:rPr>
              <a:t>Don’t worry about delaying</a:t>
            </a:r>
            <a:r>
              <a:rPr lang="en-US" sz="2400" b="1" dirty="0" smtClean="0">
                <a:solidFill>
                  <a:srgbClr val="000066"/>
                </a:solidFill>
                <a:latin typeface="+mj-lt"/>
                <a:ea typeface="+mj-ea"/>
                <a:cs typeface="+mj-cs"/>
              </a:rPr>
              <a:t> your partner; as you get into the practice, cleaning your shoes won’t take but a minute.</a:t>
            </a:r>
            <a:endParaRPr kumimoji="0" lang="en-US" sz="2400" b="0" i="0" u="none" strike="noStrike" kern="1200" cap="none" spc="0" normalizeH="0" baseline="0" noProof="0" dirty="0">
              <a:ln>
                <a:noFill/>
              </a:ln>
              <a:solidFill>
                <a:srgbClr val="000066"/>
              </a:solidFill>
              <a:effectLst/>
              <a:uLnTx/>
              <a:uFillTx/>
              <a:latin typeface="+mj-lt"/>
              <a:ea typeface="+mj-ea"/>
              <a:cs typeface="+mj-cs"/>
            </a:endParaRPr>
          </a:p>
        </p:txBody>
      </p:sp>
      <p:pic>
        <p:nvPicPr>
          <p:cNvPr id="14" name="Picture 11" descr="http://t1.gstatic.com/images?q=tbn:ANd9GcRnpNTd80dwpHJJjeegz0dgxgPoQj2QKuiNiiqbocZHmeAuWWJp67hHI5wLTQ"/>
          <p:cNvPicPr>
            <a:picLocks noChangeAspect="1" noChangeArrowheads="1"/>
          </p:cNvPicPr>
          <p:nvPr/>
        </p:nvPicPr>
        <p:blipFill>
          <a:blip r:embed="rId3" cstate="print"/>
          <a:srcRect/>
          <a:stretch>
            <a:fillRect/>
          </a:stretch>
        </p:blipFill>
        <p:spPr bwMode="auto">
          <a:xfrm>
            <a:off x="304800" y="4810124"/>
            <a:ext cx="2228850" cy="2047876"/>
          </a:xfrm>
          <a:prstGeom prst="rect">
            <a:avLst/>
          </a:prstGeom>
          <a:noFill/>
        </p:spPr>
      </p:pic>
      <p:pic>
        <p:nvPicPr>
          <p:cNvPr id="15" name="Picture 13" descr="https://encrypted-tbn1.google.com/images?q=tbn:ANd9GcSErOSa9yewA5XB6nVeeuadFnDOKkuQKnl1-UtTotLMkn0RAeGg0w"/>
          <p:cNvPicPr>
            <a:picLocks noChangeAspect="1" noChangeArrowheads="1"/>
          </p:cNvPicPr>
          <p:nvPr/>
        </p:nvPicPr>
        <p:blipFill>
          <a:blip r:embed="rId4" cstate="print"/>
          <a:srcRect/>
          <a:stretch>
            <a:fillRect/>
          </a:stretch>
        </p:blipFill>
        <p:spPr bwMode="auto">
          <a:xfrm>
            <a:off x="6248400" y="4648200"/>
            <a:ext cx="2609850" cy="1752600"/>
          </a:xfrm>
          <a:prstGeom prst="rect">
            <a:avLst/>
          </a:prstGeom>
          <a:noFill/>
        </p:spPr>
      </p:pic>
      <p:pic>
        <p:nvPicPr>
          <p:cNvPr id="16" name="Picture 15" descr="https://www.refshop.com/secure/images/products/322.jpg"/>
          <p:cNvPicPr>
            <a:picLocks noChangeAspect="1" noChangeArrowheads="1"/>
          </p:cNvPicPr>
          <p:nvPr/>
        </p:nvPicPr>
        <p:blipFill>
          <a:blip r:embed="rId5" cstate="print"/>
          <a:srcRect/>
          <a:stretch>
            <a:fillRect/>
          </a:stretch>
        </p:blipFill>
        <p:spPr bwMode="auto">
          <a:xfrm>
            <a:off x="3429000" y="4648200"/>
            <a:ext cx="2057400" cy="202162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http://www.yeastlove.com/wp-content/uploads/2011/08/spray-bottle.png"/>
          <p:cNvPicPr>
            <a:picLocks noChangeAspect="1" noChangeArrowheads="1"/>
          </p:cNvPicPr>
          <p:nvPr/>
        </p:nvPicPr>
        <p:blipFill>
          <a:blip r:embed="rId3" cstate="print"/>
          <a:srcRect/>
          <a:stretch>
            <a:fillRect/>
          </a:stretch>
        </p:blipFill>
        <p:spPr bwMode="auto">
          <a:xfrm>
            <a:off x="2590800" y="2895600"/>
            <a:ext cx="2857500" cy="2857500"/>
          </a:xfrm>
          <a:prstGeom prst="rect">
            <a:avLst/>
          </a:prstGeom>
          <a:noFill/>
        </p:spPr>
      </p:pic>
      <p:sp>
        <p:nvSpPr>
          <p:cNvPr id="4" name="Slide Number Placeholder 3"/>
          <p:cNvSpPr>
            <a:spLocks noGrp="1"/>
          </p:cNvSpPr>
          <p:nvPr>
            <p:ph type="sldNum" sz="quarter" idx="12"/>
          </p:nvPr>
        </p:nvSpPr>
        <p:spPr/>
        <p:txBody>
          <a:bodyPr/>
          <a:lstStyle/>
          <a:p>
            <a:fld id="{1891CF92-23B3-40F8-A218-DCF87A11AD87}" type="slidenum">
              <a:rPr lang="en-US" smtClean="0"/>
              <a:pPr/>
              <a:t>7</a:t>
            </a:fld>
            <a:endParaRPr lang="en-US"/>
          </a:p>
        </p:txBody>
      </p:sp>
      <p:sp>
        <p:nvSpPr>
          <p:cNvPr id="12" name="Title 5"/>
          <p:cNvSpPr txBox="1">
            <a:spLocks/>
          </p:cNvSpPr>
          <p:nvPr/>
        </p:nvSpPr>
        <p:spPr>
          <a:xfrm>
            <a:off x="609600" y="685800"/>
            <a:ext cx="7772400" cy="1371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66"/>
                </a:solidFill>
                <a:effectLst/>
                <a:uLnTx/>
                <a:uFillTx/>
                <a:latin typeface="+mj-lt"/>
                <a:ea typeface="+mj-ea"/>
                <a:cs typeface="+mj-cs"/>
              </a:rPr>
              <a:t>A spray bottle of water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66"/>
                </a:solidFill>
                <a:effectLst/>
                <a:uLnTx/>
                <a:uFillTx/>
                <a:latin typeface="+mj-lt"/>
                <a:ea typeface="+mj-ea"/>
                <a:cs typeface="+mj-cs"/>
              </a:rPr>
              <a:t>and a small brush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66"/>
                </a:solidFill>
                <a:effectLst/>
                <a:uLnTx/>
                <a:uFillTx/>
                <a:latin typeface="+mj-lt"/>
                <a:ea typeface="+mj-ea"/>
                <a:cs typeface="+mj-cs"/>
              </a:rPr>
              <a:t>can save you a lot of time and effort.</a:t>
            </a:r>
            <a:endParaRPr kumimoji="0" lang="en-US" sz="2400" b="0" i="0" u="none" strike="noStrike" kern="1200" cap="none" spc="0" normalizeH="0" baseline="0" noProof="0" dirty="0">
              <a:ln>
                <a:noFill/>
              </a:ln>
              <a:solidFill>
                <a:srgbClr val="000066"/>
              </a:solidFill>
              <a:effectLst/>
              <a:uLnTx/>
              <a:uFillTx/>
              <a:latin typeface="+mj-lt"/>
              <a:ea typeface="+mj-ea"/>
              <a:cs typeface="+mj-cs"/>
            </a:endParaRPr>
          </a:p>
        </p:txBody>
      </p:sp>
      <p:pic>
        <p:nvPicPr>
          <p:cNvPr id="15" name="Picture 13" descr="https://encrypted-tbn1.google.com/images?q=tbn:ANd9GcSErOSa9yewA5XB6nVeeuadFnDOKkuQKnl1-UtTotLMkn0RAeGg0w"/>
          <p:cNvPicPr>
            <a:picLocks noChangeAspect="1" noChangeArrowheads="1"/>
          </p:cNvPicPr>
          <p:nvPr/>
        </p:nvPicPr>
        <p:blipFill>
          <a:blip r:embed="rId4" cstate="print"/>
          <a:srcRect/>
          <a:stretch>
            <a:fillRect/>
          </a:stretch>
        </p:blipFill>
        <p:spPr bwMode="auto">
          <a:xfrm>
            <a:off x="914400" y="2057400"/>
            <a:ext cx="2609850" cy="1752600"/>
          </a:xfrm>
          <a:prstGeom prst="rect">
            <a:avLst/>
          </a:prstGeom>
          <a:noFill/>
        </p:spPr>
      </p:pic>
      <p:pic>
        <p:nvPicPr>
          <p:cNvPr id="59394" name="Picture 2"/>
          <p:cNvPicPr>
            <a:picLocks noChangeAspect="1" noChangeArrowheads="1"/>
          </p:cNvPicPr>
          <p:nvPr/>
        </p:nvPicPr>
        <p:blipFill>
          <a:blip r:embed="rId5" cstate="print"/>
          <a:srcRect/>
          <a:stretch>
            <a:fillRect/>
          </a:stretch>
        </p:blipFill>
        <p:spPr bwMode="auto">
          <a:xfrm>
            <a:off x="6096000" y="3810000"/>
            <a:ext cx="2209800" cy="1684572"/>
          </a:xfrm>
          <a:prstGeom prst="rect">
            <a:avLst/>
          </a:prstGeom>
          <a:noFill/>
          <a:ln w="9525">
            <a:noFill/>
            <a:miter lim="800000"/>
            <a:headEnd/>
            <a:tailEnd/>
          </a:ln>
        </p:spPr>
      </p:pic>
      <p:pic>
        <p:nvPicPr>
          <p:cNvPr id="59398" name="Picture 6" descr="http://www.cleanitsupply.com/images/Product/medium/LIB-00015.jpg"/>
          <p:cNvPicPr>
            <a:picLocks noChangeAspect="1" noChangeArrowheads="1"/>
          </p:cNvPicPr>
          <p:nvPr/>
        </p:nvPicPr>
        <p:blipFill>
          <a:blip r:embed="rId6" cstate="print"/>
          <a:srcRect/>
          <a:stretch>
            <a:fillRect/>
          </a:stretch>
        </p:blipFill>
        <p:spPr bwMode="auto">
          <a:xfrm flipH="1">
            <a:off x="6858000" y="2514600"/>
            <a:ext cx="990600" cy="110066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http://www.redasportsexpress.com/product_images/g/621/WTA3417D__93895_zoom.jpg"/>
          <p:cNvPicPr>
            <a:picLocks noChangeAspect="1" noChangeArrowheads="1"/>
          </p:cNvPicPr>
          <p:nvPr/>
        </p:nvPicPr>
        <p:blipFill>
          <a:blip r:embed="rId3" cstate="print"/>
          <a:srcRect/>
          <a:stretch>
            <a:fillRect/>
          </a:stretch>
        </p:blipFill>
        <p:spPr bwMode="auto">
          <a:xfrm>
            <a:off x="5943600" y="2667000"/>
            <a:ext cx="3200400" cy="3200400"/>
          </a:xfrm>
          <a:prstGeom prst="rect">
            <a:avLst/>
          </a:prstGeom>
          <a:noFill/>
        </p:spPr>
      </p:pic>
      <p:pic>
        <p:nvPicPr>
          <p:cNvPr id="70658" name="Picture 2" descr="http://i.tfcdn.com/img2/tTQXkkAAYzoixsSQm1qUnJGYl5JZnMqQUVJSYKWvX15erpeUWFKsW5yfVpKUmJOjl5yfq1-QmVysX56ZE59obGJpoJdVkA4A/fyVMtP8A"/>
          <p:cNvPicPr>
            <a:picLocks noChangeAspect="1" noChangeArrowheads="1"/>
          </p:cNvPicPr>
          <p:nvPr/>
        </p:nvPicPr>
        <p:blipFill>
          <a:blip r:embed="rId4" cstate="print"/>
          <a:srcRect/>
          <a:stretch>
            <a:fillRect/>
          </a:stretch>
        </p:blipFill>
        <p:spPr bwMode="auto">
          <a:xfrm>
            <a:off x="-228600" y="762000"/>
            <a:ext cx="3048000" cy="3048000"/>
          </a:xfrm>
          <a:prstGeom prst="rect">
            <a:avLst/>
          </a:prstGeom>
          <a:noFill/>
        </p:spPr>
      </p:pic>
      <p:sp>
        <p:nvSpPr>
          <p:cNvPr id="4" name="Slide Number Placeholder 3"/>
          <p:cNvSpPr>
            <a:spLocks noGrp="1"/>
          </p:cNvSpPr>
          <p:nvPr>
            <p:ph type="sldNum" sz="quarter" idx="12"/>
          </p:nvPr>
        </p:nvSpPr>
        <p:spPr/>
        <p:txBody>
          <a:bodyPr/>
          <a:lstStyle/>
          <a:p>
            <a:fld id="{1891CF92-23B3-40F8-A218-DCF87A11AD87}" type="slidenum">
              <a:rPr lang="en-US" smtClean="0"/>
              <a:pPr/>
              <a:t>8</a:t>
            </a:fld>
            <a:endParaRPr lang="en-US"/>
          </a:p>
        </p:txBody>
      </p:sp>
      <p:sp>
        <p:nvSpPr>
          <p:cNvPr id="12" name="Title 5"/>
          <p:cNvSpPr txBox="1">
            <a:spLocks/>
          </p:cNvSpPr>
          <p:nvPr/>
        </p:nvSpPr>
        <p:spPr>
          <a:xfrm>
            <a:off x="1752600" y="990600"/>
            <a:ext cx="4724400" cy="4191000"/>
          </a:xfrm>
          <a:prstGeom prst="rect">
            <a:avLst/>
          </a:prstGeom>
        </p:spPr>
        <p:txBody>
          <a:bodyPr vert="horz" lIns="91440" tIns="45720" rIns="91440" bIns="45720" rtlCol="0" anchor="ctr">
            <a:normAutofit fontScale="97500"/>
          </a:bodyPr>
          <a:lstStyle/>
          <a:p>
            <a:pPr lvl="0" algn="ctr">
              <a:spcBef>
                <a:spcPct val="0"/>
              </a:spcBef>
            </a:pPr>
            <a:r>
              <a:rPr lang="en-US" sz="2400" b="1" dirty="0" smtClean="0">
                <a:solidFill>
                  <a:srgbClr val="000066"/>
                </a:solidFill>
              </a:rPr>
              <a:t>Shin guards </a:t>
            </a:r>
            <a:endParaRPr lang="en-US" sz="2400" b="1" dirty="0" smtClean="0">
              <a:solidFill>
                <a:srgbClr val="000066"/>
              </a:solidFill>
            </a:endParaRPr>
          </a:p>
          <a:p>
            <a:pPr lvl="0" algn="ctr">
              <a:spcBef>
                <a:spcPct val="0"/>
              </a:spcBef>
            </a:pPr>
            <a:r>
              <a:rPr lang="en-US" sz="2400" dirty="0" smtClean="0">
                <a:solidFill>
                  <a:srgbClr val="000066"/>
                </a:solidFill>
              </a:rPr>
              <a:t>must </a:t>
            </a:r>
            <a:r>
              <a:rPr lang="en-US" sz="2400" dirty="0" smtClean="0">
                <a:solidFill>
                  <a:srgbClr val="000066"/>
                </a:solidFill>
              </a:rPr>
              <a:t>be worn at all levels</a:t>
            </a:r>
            <a:r>
              <a:rPr lang="en-US" sz="2400" dirty="0" smtClean="0">
                <a:solidFill>
                  <a:srgbClr val="000066"/>
                </a:solidFill>
              </a:rPr>
              <a:t>.</a:t>
            </a:r>
          </a:p>
          <a:p>
            <a:pPr lvl="0" algn="ctr">
              <a:spcBef>
                <a:spcPct val="0"/>
              </a:spcBef>
            </a:pPr>
            <a:r>
              <a:rPr lang="en-US" sz="2400" dirty="0" smtClean="0">
                <a:solidFill>
                  <a:srgbClr val="000066"/>
                </a:solidFill>
              </a:rPr>
              <a:t> </a:t>
            </a:r>
          </a:p>
          <a:p>
            <a:pPr lvl="0" algn="ctr">
              <a:spcBef>
                <a:spcPct val="0"/>
              </a:spcBef>
            </a:pPr>
            <a:r>
              <a:rPr lang="en-US" sz="2400" dirty="0" smtClean="0">
                <a:solidFill>
                  <a:srgbClr val="000066"/>
                </a:solidFill>
              </a:rPr>
              <a:t>...obviously should </a:t>
            </a:r>
            <a:r>
              <a:rPr lang="en-US" sz="2400" dirty="0" smtClean="0">
                <a:solidFill>
                  <a:srgbClr val="000066"/>
                </a:solidFill>
              </a:rPr>
              <a:t>be </a:t>
            </a:r>
            <a:r>
              <a:rPr lang="en-US" sz="2400" i="1" dirty="0" smtClean="0">
                <a:solidFill>
                  <a:srgbClr val="000066"/>
                </a:solidFill>
              </a:rPr>
              <a:t>worn underneath the pants</a:t>
            </a:r>
            <a:r>
              <a:rPr lang="en-US" sz="2400" dirty="0" smtClean="0">
                <a:solidFill>
                  <a:srgbClr val="000066"/>
                </a:solidFill>
              </a:rPr>
              <a:t>. </a:t>
            </a:r>
            <a:endParaRPr lang="en-US" sz="2400" dirty="0" smtClean="0">
              <a:solidFill>
                <a:srgbClr val="000066"/>
              </a:solidFill>
            </a:endParaRPr>
          </a:p>
          <a:p>
            <a:pPr lvl="0" algn="ctr">
              <a:spcBef>
                <a:spcPct val="0"/>
              </a:spcBef>
            </a:pPr>
            <a:endParaRPr lang="en-US" sz="2400" dirty="0" smtClean="0">
              <a:solidFill>
                <a:srgbClr val="000066"/>
              </a:solidFill>
            </a:endParaRPr>
          </a:p>
          <a:p>
            <a:pPr lvl="0" algn="ctr">
              <a:spcBef>
                <a:spcPct val="0"/>
              </a:spcBef>
            </a:pPr>
            <a:r>
              <a:rPr lang="en-US" dirty="0" smtClean="0">
                <a:solidFill>
                  <a:srgbClr val="000066"/>
                </a:solidFill>
              </a:rPr>
              <a:t>Soccer </a:t>
            </a:r>
            <a:r>
              <a:rPr lang="en-US" dirty="0" smtClean="0">
                <a:solidFill>
                  <a:srgbClr val="000066"/>
                </a:solidFill>
              </a:rPr>
              <a:t>shin guards are not acceptable because they do not cover a big enough area.</a:t>
            </a:r>
            <a:endParaRPr kumimoji="0" lang="en-US" b="0" i="0" u="none" strike="noStrike" kern="1200" cap="none" spc="0" normalizeH="0" baseline="0" noProof="0" dirty="0">
              <a:ln>
                <a:noFill/>
              </a:ln>
              <a:solidFill>
                <a:srgbClr val="000066"/>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schemeClr val="bg1">
                    <a:lumMod val="85000"/>
                  </a:schemeClr>
                </a:solidFill>
              </a:rPr>
              <a:t>Baseball Training Presentation              created by John Hickey</a:t>
            </a:r>
            <a:endParaRPr lang="en-US"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1891CF92-23B3-40F8-A218-DCF87A11AD87}" type="slidenum">
              <a:rPr lang="en-US" smtClean="0"/>
              <a:pPr/>
              <a:t>9</a:t>
            </a:fld>
            <a:endParaRPr lang="en-US"/>
          </a:p>
        </p:txBody>
      </p:sp>
      <p:sp>
        <p:nvSpPr>
          <p:cNvPr id="12" name="Title 5"/>
          <p:cNvSpPr txBox="1">
            <a:spLocks/>
          </p:cNvSpPr>
          <p:nvPr/>
        </p:nvSpPr>
        <p:spPr>
          <a:xfrm>
            <a:off x="685800" y="304800"/>
            <a:ext cx="77724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effectLst/>
                <a:uLnTx/>
                <a:uFillTx/>
                <a:latin typeface="+mj-lt"/>
                <a:ea typeface="+mj-ea"/>
                <a:cs typeface="+mj-cs"/>
              </a:rPr>
              <a:t>Umpire shirts should</a:t>
            </a:r>
            <a:r>
              <a:rPr kumimoji="0" lang="en-US" sz="2400" b="1" i="0" u="none" strike="noStrike" kern="1200" cap="none" spc="0" normalizeH="0" noProof="0" dirty="0" smtClean="0">
                <a:ln>
                  <a:noFill/>
                </a:ln>
                <a:effectLst/>
                <a:uLnTx/>
                <a:uFillTx/>
                <a:latin typeface="+mj-lt"/>
                <a:ea typeface="+mj-ea"/>
                <a:cs typeface="+mj-cs"/>
              </a:rPr>
              <a:t> be </a:t>
            </a:r>
            <a:r>
              <a:rPr kumimoji="0" lang="en-US" sz="2400" b="1" i="0" u="none" strike="noStrike" kern="1200" cap="none" spc="0" normalizeH="0" noProof="0" dirty="0" smtClean="0">
                <a:ln>
                  <a:noFill/>
                </a:ln>
                <a:solidFill>
                  <a:srgbClr val="000066"/>
                </a:solidFill>
                <a:effectLst/>
                <a:uLnTx/>
                <a:uFillTx/>
                <a:latin typeface="+mj-lt"/>
                <a:ea typeface="+mj-ea"/>
                <a:cs typeface="+mj-cs"/>
              </a:rPr>
              <a:t>navy blue </a:t>
            </a:r>
            <a:r>
              <a:rPr kumimoji="0" lang="en-US" sz="1400" b="1" i="0" u="none" strike="noStrike" kern="1200" cap="none" spc="0" normalizeH="0" noProof="0" dirty="0" smtClean="0">
                <a:ln>
                  <a:noFill/>
                </a:ln>
                <a:effectLst/>
                <a:uLnTx/>
                <a:uFillTx/>
                <a:latin typeface="+mj-lt"/>
                <a:ea typeface="+mj-ea"/>
                <a:cs typeface="+mj-cs"/>
              </a:rPr>
              <a:t>w/ red and white trim.</a:t>
            </a:r>
            <a:endParaRPr kumimoji="0" lang="en-US" sz="1400" b="1" i="0" u="none" strike="noStrike" kern="1200" cap="none" spc="0" normalizeH="0" baseline="0" noProof="0" dirty="0" smtClean="0">
              <a:ln>
                <a:noFill/>
              </a:ln>
              <a:effectLst/>
              <a:uLnTx/>
              <a:uFillTx/>
              <a:latin typeface="+mj-lt"/>
              <a:ea typeface="+mj-ea"/>
              <a:cs typeface="+mj-cs"/>
            </a:endParaRPr>
          </a:p>
        </p:txBody>
      </p:sp>
      <p:pic>
        <p:nvPicPr>
          <p:cNvPr id="11" name="Picture 2" descr="Product models preview Click to enlarge"/>
          <p:cNvPicPr>
            <a:picLocks noChangeAspect="1" noChangeArrowheads="1"/>
          </p:cNvPicPr>
          <p:nvPr/>
        </p:nvPicPr>
        <p:blipFill>
          <a:blip r:embed="rId3" cstate="print"/>
          <a:srcRect/>
          <a:stretch>
            <a:fillRect/>
          </a:stretch>
        </p:blipFill>
        <p:spPr bwMode="auto">
          <a:xfrm>
            <a:off x="2667000" y="1295400"/>
            <a:ext cx="1748414" cy="4419602"/>
          </a:xfrm>
          <a:prstGeom prst="rect">
            <a:avLst/>
          </a:prstGeom>
          <a:noFill/>
        </p:spPr>
      </p:pic>
      <p:pic>
        <p:nvPicPr>
          <p:cNvPr id="57346" name="Picture 2"/>
          <p:cNvPicPr>
            <a:picLocks noChangeAspect="1" noChangeArrowheads="1"/>
          </p:cNvPicPr>
          <p:nvPr/>
        </p:nvPicPr>
        <p:blipFill>
          <a:blip r:embed="rId4" cstate="print"/>
          <a:srcRect/>
          <a:stretch>
            <a:fillRect/>
          </a:stretch>
        </p:blipFill>
        <p:spPr bwMode="auto">
          <a:xfrm flipH="1">
            <a:off x="4495800" y="1371600"/>
            <a:ext cx="1828800" cy="4267199"/>
          </a:xfrm>
          <a:prstGeom prst="rect">
            <a:avLst/>
          </a:prstGeom>
          <a:noFill/>
          <a:ln w="9525">
            <a:noFill/>
            <a:miter lim="800000"/>
            <a:headEnd/>
            <a:tailEnd/>
          </a:ln>
        </p:spPr>
      </p:pic>
      <p:sp>
        <p:nvSpPr>
          <p:cNvPr id="13" name="Title 5"/>
          <p:cNvSpPr txBox="1">
            <a:spLocks/>
          </p:cNvSpPr>
          <p:nvPr/>
        </p:nvSpPr>
        <p:spPr>
          <a:xfrm>
            <a:off x="762000" y="5562600"/>
            <a:ext cx="77724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effectLst/>
                <a:uLnTx/>
                <a:uFillTx/>
                <a:latin typeface="+mj-lt"/>
                <a:ea typeface="+mj-ea"/>
                <a:cs typeface="+mj-cs"/>
              </a:rPr>
              <a:t>The undershirt can be </a:t>
            </a:r>
            <a:r>
              <a:rPr kumimoji="0" lang="en-US" sz="2400" b="1" i="0" u="none" strike="noStrike" kern="1200" cap="none" spc="0" normalizeH="0" baseline="0" noProof="0" dirty="0" smtClean="0">
                <a:ln>
                  <a:noFill/>
                </a:ln>
                <a:solidFill>
                  <a:srgbClr val="FF0000"/>
                </a:solidFill>
                <a:effectLst/>
                <a:uLnTx/>
                <a:uFillTx/>
                <a:latin typeface="+mj-lt"/>
                <a:ea typeface="+mj-ea"/>
                <a:cs typeface="+mj-cs"/>
              </a:rPr>
              <a:t>red </a:t>
            </a:r>
            <a:r>
              <a:rPr kumimoji="0" lang="en-US" sz="2400" b="1" i="0" u="none" strike="noStrike" kern="1200" cap="none" spc="0" normalizeH="0" baseline="0" noProof="0" dirty="0" smtClean="0">
                <a:ln>
                  <a:noFill/>
                </a:ln>
                <a:effectLst/>
                <a:uLnTx/>
                <a:uFillTx/>
                <a:latin typeface="+mj-lt"/>
                <a:ea typeface="+mj-ea"/>
                <a:cs typeface="+mj-cs"/>
              </a:rPr>
              <a:t>or</a:t>
            </a:r>
            <a:r>
              <a:rPr kumimoji="0" lang="en-US" sz="2400" b="1" i="0" u="none" strike="noStrike" kern="1200" cap="none" spc="0" normalizeH="0" baseline="0" noProof="0" dirty="0" smtClean="0">
                <a:ln>
                  <a:noFill/>
                </a:ln>
                <a:solidFill>
                  <a:srgbClr val="FF0000"/>
                </a:solidFill>
                <a:effectLst/>
                <a:uLnTx/>
                <a:uFillTx/>
                <a:latin typeface="+mj-lt"/>
                <a:ea typeface="+mj-ea"/>
                <a:cs typeface="+mj-cs"/>
              </a:rPr>
              <a:t> </a:t>
            </a:r>
            <a:r>
              <a:rPr kumimoji="0" lang="en-US" sz="2400" b="1" i="0" u="none" strike="noStrike" kern="1200" cap="none" spc="0" normalizeH="0" baseline="0" noProof="0" dirty="0" smtClean="0">
                <a:ln>
                  <a:noFill/>
                </a:ln>
                <a:solidFill>
                  <a:srgbClr val="000066"/>
                </a:solidFill>
                <a:effectLst/>
                <a:uLnTx/>
                <a:uFillTx/>
                <a:latin typeface="+mj-lt"/>
                <a:ea typeface="+mj-ea"/>
                <a:cs typeface="+mj-cs"/>
              </a:rPr>
              <a:t>navy</a:t>
            </a:r>
            <a:r>
              <a:rPr kumimoji="0" lang="en-US" sz="2400" b="1" i="0" u="none" strike="noStrike" kern="1200" cap="none" spc="0" normalizeH="0" baseline="0" noProof="0" dirty="0" smtClean="0">
                <a:ln>
                  <a:noFill/>
                </a:ln>
                <a:solidFill>
                  <a:srgbClr val="FF0000"/>
                </a:solidFill>
                <a:effectLst/>
                <a:uLnTx/>
                <a:uFillTx/>
                <a:latin typeface="+mj-lt"/>
                <a:ea typeface="+mj-ea"/>
                <a:cs typeface="+mj-cs"/>
              </a:rPr>
              <a:t> </a:t>
            </a:r>
            <a:r>
              <a:rPr kumimoji="0" lang="en-US" sz="2400" b="1" i="0" u="none" strike="noStrike" kern="1200" cap="none" spc="0" normalizeH="0" baseline="0" noProof="0" dirty="0" smtClean="0">
                <a:ln>
                  <a:noFill/>
                </a:ln>
                <a:effectLst/>
                <a:uLnTx/>
                <a:uFillTx/>
                <a:latin typeface="+mj-lt"/>
                <a:ea typeface="+mj-ea"/>
                <a:cs typeface="+mj-cs"/>
              </a:rPr>
              <a:t>.</a:t>
            </a:r>
            <a:endParaRPr kumimoji="0" lang="en-US" sz="2400" b="0" i="0" u="none" strike="noStrike" kern="120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TotalTime>
  <Words>774</Words>
  <Application>Microsoft Office PowerPoint</Application>
  <PresentationFormat>On-screen Show (4:3)</PresentationFormat>
  <Paragraphs>142</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Early in his umpiring career a new umpire asked an experienced umpire for advice on umpire equipment.</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John</cp:lastModifiedBy>
  <cp:revision>42</cp:revision>
  <dcterms:created xsi:type="dcterms:W3CDTF">2012-03-01T05:34:00Z</dcterms:created>
  <dcterms:modified xsi:type="dcterms:W3CDTF">2012-03-01T19:28:14Z</dcterms:modified>
</cp:coreProperties>
</file>